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4.png" Type="http://schemas.openxmlformats.org/officeDocument/2006/relationships/image"/><Relationship Id="rId20" Target="../media/image46.svg" Type="http://schemas.openxmlformats.org/officeDocument/2006/relationships/image"/><Relationship Id="rId3" Target="../media/image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jpeg" Type="http://schemas.openxmlformats.org/officeDocument/2006/relationships/image"/><Relationship Id="rId11" Target="../media/image96.png" Type="http://schemas.openxmlformats.org/officeDocument/2006/relationships/image"/><Relationship Id="rId12" Target="../media/image97.pn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9.jpeg" Type="http://schemas.openxmlformats.org/officeDocument/2006/relationships/image"/><Relationship Id="rId5" Target="../media/image90.jpeg" Type="http://schemas.openxmlformats.org/officeDocument/2006/relationships/image"/><Relationship Id="rId6" Target="../media/image91.jpeg" Type="http://schemas.openxmlformats.org/officeDocument/2006/relationships/image"/><Relationship Id="rId7" Target="../media/image92.jpeg" Type="http://schemas.openxmlformats.org/officeDocument/2006/relationships/image"/><Relationship Id="rId8" Target="../media/image93.jpeg" Type="http://schemas.openxmlformats.org/officeDocument/2006/relationships/image"/><Relationship Id="rId9" Target="../media/image94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8.jpeg" Type="http://schemas.openxmlformats.org/officeDocument/2006/relationships/image"/><Relationship Id="rId5" Target="../media/image99.jpeg" Type="http://schemas.openxmlformats.org/officeDocument/2006/relationships/image"/><Relationship Id="rId6" Target="../media/image100.jpeg" Type="http://schemas.openxmlformats.org/officeDocument/2006/relationships/image"/><Relationship Id="rId7" Target="../media/image101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2.jpeg" Type="http://schemas.openxmlformats.org/officeDocument/2006/relationships/image"/><Relationship Id="rId7" Target="../media/image103.jpe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4.pn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22" Target="../media/image40.png" Type="http://schemas.openxmlformats.org/officeDocument/2006/relationships/image"/><Relationship Id="rId23" Target="../media/image41.svg" Type="http://schemas.openxmlformats.org/officeDocument/2006/relationships/image"/><Relationship Id="rId24" Target="../media/image2.png" Type="http://schemas.openxmlformats.org/officeDocument/2006/relationships/image"/><Relationship Id="rId25" Target="../media/image3.svg" Type="http://schemas.openxmlformats.org/officeDocument/2006/relationships/image"/><Relationship Id="rId26" Target="../media/image42.png" Type="http://schemas.openxmlformats.org/officeDocument/2006/relationships/image"/><Relationship Id="rId27" Target="../media/image43.svg" Type="http://schemas.openxmlformats.org/officeDocument/2006/relationships/image"/><Relationship Id="rId28" Target="../media/image44.png" Type="http://schemas.openxmlformats.org/officeDocument/2006/relationships/image"/><Relationship Id="rId29" Target="../media/image45.png" Type="http://schemas.openxmlformats.org/officeDocument/2006/relationships/image"/><Relationship Id="rId3" Target="../media/image5.svg" Type="http://schemas.openxmlformats.org/officeDocument/2006/relationships/image"/><Relationship Id="rId30" Target="../media/image46.svg" Type="http://schemas.openxmlformats.org/officeDocument/2006/relationships/image"/><Relationship Id="rId31" Target="../media/image47.png" Type="http://schemas.openxmlformats.org/officeDocument/2006/relationships/image"/><Relationship Id="rId32" Target="../media/image48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26" r="-35046" b="-243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9157" y="2092096"/>
            <a:ext cx="2947482" cy="290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11192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11192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1119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682241" y="2952605"/>
            <a:ext cx="195625" cy="237662"/>
          </a:xfrm>
          <a:custGeom>
            <a:avLst/>
            <a:gdLst/>
            <a:ahLst/>
            <a:cxnLst/>
            <a:rect r="r" b="b" t="t" l="l"/>
            <a:pathLst>
              <a:path h="237662" w="195625">
                <a:moveTo>
                  <a:pt x="0" y="0"/>
                </a:moveTo>
                <a:lnTo>
                  <a:pt x="195625" y="0"/>
                </a:lnTo>
                <a:lnTo>
                  <a:pt x="195625" y="237662"/>
                </a:lnTo>
                <a:lnTo>
                  <a:pt x="0" y="237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8273" t="-2855323" r="-8386147" b="-19320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52107">
            <a:off x="7268599" y="3777658"/>
            <a:ext cx="158681" cy="122591"/>
          </a:xfrm>
          <a:custGeom>
            <a:avLst/>
            <a:gdLst/>
            <a:ahLst/>
            <a:cxnLst/>
            <a:rect r="r" b="b" t="t" l="l"/>
            <a:pathLst>
              <a:path h="122591" w="158681">
                <a:moveTo>
                  <a:pt x="0" y="0"/>
                </a:moveTo>
                <a:lnTo>
                  <a:pt x="158681" y="0"/>
                </a:lnTo>
                <a:lnTo>
                  <a:pt x="158681" y="122591"/>
                </a:lnTo>
                <a:lnTo>
                  <a:pt x="0" y="122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7437" t="-2813164" r="-5252942" b="-21433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440" y="8099438"/>
            <a:ext cx="958453" cy="58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1"/>
              </a:lnSpc>
              <a:spcBef>
                <a:spcPct val="0"/>
              </a:spcBef>
            </a:pPr>
            <a:r>
              <a:rPr lang="en-US" sz="3493">
                <a:solidFill>
                  <a:srgbClr val="F3E3BD"/>
                </a:solidFill>
                <a:latin typeface="Peace Sans"/>
                <a:ea typeface="Peace Sans"/>
                <a:cs typeface="Peace Sans"/>
                <a:sym typeface="Peace Sans"/>
              </a:rPr>
              <a:t>G04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2440" y="8648870"/>
            <a:ext cx="5459273" cy="118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F2DAC3"/>
                </a:solidFill>
                <a:latin typeface="Open Sans 1"/>
                <a:ea typeface="Open Sans 1"/>
                <a:cs typeface="Open Sans 1"/>
                <a:sym typeface="Open Sans 1"/>
              </a:rPr>
              <a:t>Reema Hesamudin - 2106126</a:t>
            </a:r>
          </a:p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F2DAC3"/>
                </a:solidFill>
                <a:latin typeface="Open Sans 1"/>
                <a:ea typeface="Open Sans 1"/>
                <a:cs typeface="Open Sans 1"/>
                <a:sym typeface="Open Sans 1"/>
              </a:rPr>
              <a:t>Alaa Asghar - 2105843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263">
                <a:solidFill>
                  <a:srgbClr val="F2DAC3"/>
                </a:solidFill>
                <a:latin typeface="Open Sans 1"/>
                <a:ea typeface="Open Sans 1"/>
                <a:cs typeface="Open Sans 1"/>
                <a:sym typeface="Open Sans 1"/>
              </a:rPr>
              <a:t>Bakerah Alseari -2107854 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402538" y="3806517"/>
            <a:ext cx="5872995" cy="32437"/>
          </a:xfrm>
          <a:prstGeom prst="line">
            <a:avLst/>
          </a:prstGeom>
          <a:ln cap="flat" w="38100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02538" y="4294899"/>
            <a:ext cx="5847935" cy="290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11192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1119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1019" y="-106880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5958"/>
            <a:ext cx="18247785" cy="6726771"/>
            <a:chOff x="0" y="0"/>
            <a:chExt cx="7928180" cy="2922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2922604"/>
            </a:xfrm>
            <a:custGeom>
              <a:avLst/>
              <a:gdLst/>
              <a:ahLst/>
              <a:cxnLst/>
              <a:rect r="r" b="b" t="t" l="l"/>
              <a:pathLst>
                <a:path h="2922604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2922604"/>
                  </a:lnTo>
                  <a:lnTo>
                    <a:pt x="0" y="2922604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930085" y="3395684"/>
            <a:ext cx="1383416" cy="1537129"/>
          </a:xfrm>
          <a:custGeom>
            <a:avLst/>
            <a:gdLst/>
            <a:ahLst/>
            <a:cxnLst/>
            <a:rect r="r" b="b" t="t" l="l"/>
            <a:pathLst>
              <a:path h="1537129" w="1383416">
                <a:moveTo>
                  <a:pt x="0" y="0"/>
                </a:moveTo>
                <a:lnTo>
                  <a:pt x="1383417" y="0"/>
                </a:lnTo>
                <a:lnTo>
                  <a:pt x="1383417" y="1537129"/>
                </a:lnTo>
                <a:lnTo>
                  <a:pt x="0" y="1537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9884" y="6790976"/>
            <a:ext cx="908232" cy="1137572"/>
          </a:xfrm>
          <a:custGeom>
            <a:avLst/>
            <a:gdLst/>
            <a:ahLst/>
            <a:cxnLst/>
            <a:rect r="r" b="b" t="t" l="l"/>
            <a:pathLst>
              <a:path h="1137572" w="908232">
                <a:moveTo>
                  <a:pt x="0" y="0"/>
                </a:moveTo>
                <a:lnTo>
                  <a:pt x="908232" y="0"/>
                </a:lnTo>
                <a:lnTo>
                  <a:pt x="908232" y="1137571"/>
                </a:lnTo>
                <a:lnTo>
                  <a:pt x="0" y="1137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07925" y="6849391"/>
            <a:ext cx="2611065" cy="689599"/>
            <a:chOff x="0" y="0"/>
            <a:chExt cx="3481420" cy="919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396866" y="0"/>
              <a:ext cx="1084553" cy="813415"/>
            </a:xfrm>
            <a:custGeom>
              <a:avLst/>
              <a:gdLst/>
              <a:ahLst/>
              <a:cxnLst/>
              <a:rect r="r" b="b" t="t" l="l"/>
              <a:pathLst>
                <a:path h="813415" w="1084553">
                  <a:moveTo>
                    <a:pt x="0" y="0"/>
                  </a:moveTo>
                  <a:lnTo>
                    <a:pt x="1084554" y="0"/>
                  </a:lnTo>
                  <a:lnTo>
                    <a:pt x="1084554" y="813415"/>
                  </a:lnTo>
                  <a:lnTo>
                    <a:pt x="0" y="813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74601"/>
              <a:ext cx="592942" cy="844865"/>
            </a:xfrm>
            <a:custGeom>
              <a:avLst/>
              <a:gdLst/>
              <a:ahLst/>
              <a:cxnLst/>
              <a:rect r="r" b="b" t="t" l="l"/>
              <a:pathLst>
                <a:path h="844865" w="592942">
                  <a:moveTo>
                    <a:pt x="0" y="0"/>
                  </a:moveTo>
                  <a:lnTo>
                    <a:pt x="592942" y="0"/>
                  </a:lnTo>
                  <a:lnTo>
                    <a:pt x="592942" y="844865"/>
                  </a:lnTo>
                  <a:lnTo>
                    <a:pt x="0" y="844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77886" y="138363"/>
              <a:ext cx="1044850" cy="675052"/>
            </a:xfrm>
            <a:custGeom>
              <a:avLst/>
              <a:gdLst/>
              <a:ahLst/>
              <a:cxnLst/>
              <a:rect r="r" b="b" t="t" l="l"/>
              <a:pathLst>
                <a:path h="675052" w="1044850">
                  <a:moveTo>
                    <a:pt x="0" y="0"/>
                  </a:moveTo>
                  <a:lnTo>
                    <a:pt x="1044851" y="0"/>
                  </a:lnTo>
                  <a:lnTo>
                    <a:pt x="1044851" y="675052"/>
                  </a:lnTo>
                  <a:lnTo>
                    <a:pt x="0" y="675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924409" y="3899205"/>
            <a:ext cx="998792" cy="1481041"/>
          </a:xfrm>
          <a:custGeom>
            <a:avLst/>
            <a:gdLst/>
            <a:ahLst/>
            <a:cxnLst/>
            <a:rect r="r" b="b" t="t" l="l"/>
            <a:pathLst>
              <a:path h="1481041" w="998792">
                <a:moveTo>
                  <a:pt x="0" y="0"/>
                </a:moveTo>
                <a:lnTo>
                  <a:pt x="998792" y="0"/>
                </a:lnTo>
                <a:lnTo>
                  <a:pt x="998792" y="1481041"/>
                </a:lnTo>
                <a:lnTo>
                  <a:pt x="0" y="14810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21320" y="3899205"/>
            <a:ext cx="3445361" cy="1033608"/>
          </a:xfrm>
          <a:custGeom>
            <a:avLst/>
            <a:gdLst/>
            <a:ahLst/>
            <a:cxnLst/>
            <a:rect r="r" b="b" t="t" l="l"/>
            <a:pathLst>
              <a:path h="1033608" w="3445361">
                <a:moveTo>
                  <a:pt x="0" y="0"/>
                </a:moveTo>
                <a:lnTo>
                  <a:pt x="3445360" y="0"/>
                </a:lnTo>
                <a:lnTo>
                  <a:pt x="3445360" y="1033608"/>
                </a:lnTo>
                <a:lnTo>
                  <a:pt x="0" y="103360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0194" y="6560438"/>
            <a:ext cx="1523199" cy="1368110"/>
          </a:xfrm>
          <a:custGeom>
            <a:avLst/>
            <a:gdLst/>
            <a:ahLst/>
            <a:cxnLst/>
            <a:rect r="r" b="b" t="t" l="l"/>
            <a:pathLst>
              <a:path h="1368110" w="1523199">
                <a:moveTo>
                  <a:pt x="0" y="0"/>
                </a:moveTo>
                <a:lnTo>
                  <a:pt x="1523199" y="0"/>
                </a:lnTo>
                <a:lnTo>
                  <a:pt x="1523199" y="1368109"/>
                </a:lnTo>
                <a:lnTo>
                  <a:pt x="0" y="136810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3405" y="1544209"/>
            <a:ext cx="1390634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46178" y="5153025"/>
            <a:ext cx="2151232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Customized weekly Activity 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0059" y="8176197"/>
            <a:ext cx="2587881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Notification remainder for Activities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07925" y="7680897"/>
            <a:ext cx="2428620" cy="123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Educational  information about substances (YT, Podcasts, Articles, etc)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585833" y="5513596"/>
            <a:ext cx="1675945" cy="49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Achievement badges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50059" y="5138883"/>
            <a:ext cx="2587881" cy="98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Supportive quotes based on patients' emotion and  type of preferred qoutes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83821" y="8176197"/>
            <a:ext cx="1675945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Connect with peers through</a:t>
            </a: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 SMS msg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6646"/>
            <a:ext cx="6020217" cy="5790354"/>
          </a:xfrm>
          <a:custGeom>
            <a:avLst/>
            <a:gdLst/>
            <a:ahLst/>
            <a:cxnLst/>
            <a:rect r="r" b="b" t="t" l="l"/>
            <a:pathLst>
              <a:path h="5790354" w="6020217">
                <a:moveTo>
                  <a:pt x="0" y="0"/>
                </a:moveTo>
                <a:lnTo>
                  <a:pt x="6020217" y="0"/>
                </a:lnTo>
                <a:lnTo>
                  <a:pt x="6020217" y="5790354"/>
                </a:lnTo>
                <a:lnTo>
                  <a:pt x="0" y="579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52" y="-24199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3"/>
                </a:lnTo>
                <a:lnTo>
                  <a:pt x="0" y="1364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27653" y="2001575"/>
            <a:ext cx="13432695" cy="6283849"/>
            <a:chOff x="0" y="0"/>
            <a:chExt cx="5218526" cy="2441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8526" cy="2441240"/>
            </a:xfrm>
            <a:custGeom>
              <a:avLst/>
              <a:gdLst/>
              <a:ahLst/>
              <a:cxnLst/>
              <a:rect r="r" b="b" t="t" l="l"/>
              <a:pathLst>
                <a:path h="2441240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2441240"/>
                  </a:lnTo>
                  <a:lnTo>
                    <a:pt x="0" y="2441240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32573" y="4745038"/>
            <a:ext cx="852887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SYSTEM DESIGN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14595" y="2566298"/>
            <a:ext cx="4816145" cy="6218028"/>
          </a:xfrm>
          <a:custGeom>
            <a:avLst/>
            <a:gdLst/>
            <a:ahLst/>
            <a:cxnLst/>
            <a:rect r="r" b="b" t="t" l="l"/>
            <a:pathLst>
              <a:path h="6218028" w="4816145">
                <a:moveTo>
                  <a:pt x="0" y="0"/>
                </a:moveTo>
                <a:lnTo>
                  <a:pt x="4816146" y="0"/>
                </a:lnTo>
                <a:lnTo>
                  <a:pt x="4816146" y="6218029"/>
                </a:lnTo>
                <a:lnTo>
                  <a:pt x="0" y="621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50463" y="2658512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78497" y="825240"/>
            <a:ext cx="9441127" cy="9359436"/>
          </a:xfrm>
          <a:custGeom>
            <a:avLst/>
            <a:gdLst/>
            <a:ahLst/>
            <a:cxnLst/>
            <a:rect r="r" b="b" t="t" l="l"/>
            <a:pathLst>
              <a:path h="9359436" w="9441127">
                <a:moveTo>
                  <a:pt x="0" y="0"/>
                </a:moveTo>
                <a:lnTo>
                  <a:pt x="9441127" y="0"/>
                </a:lnTo>
                <a:lnTo>
                  <a:pt x="9441127" y="9359436"/>
                </a:lnTo>
                <a:lnTo>
                  <a:pt x="0" y="9359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02090"/>
            <a:ext cx="6312921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USE 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5031" y="1379916"/>
            <a:ext cx="7098506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DESIGN OF THE SYSTEM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00443" y="4409183"/>
            <a:ext cx="12687115" cy="3261640"/>
          </a:xfrm>
          <a:custGeom>
            <a:avLst/>
            <a:gdLst/>
            <a:ahLst/>
            <a:cxnLst/>
            <a:rect r="r" b="b" t="t" l="l"/>
            <a:pathLst>
              <a:path h="3261640" w="12687115">
                <a:moveTo>
                  <a:pt x="0" y="0"/>
                </a:moveTo>
                <a:lnTo>
                  <a:pt x="12687114" y="0"/>
                </a:lnTo>
                <a:lnTo>
                  <a:pt x="12687114" y="3261640"/>
                </a:lnTo>
                <a:lnTo>
                  <a:pt x="0" y="3261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19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94038" y="3329719"/>
            <a:ext cx="11057726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CHANGES FROM OLD USE CASE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229" y="1379916"/>
            <a:ext cx="7098110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DESIGN OF THE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92171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901912" y="-1571999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68989" y="4935243"/>
            <a:ext cx="5992305" cy="75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98"/>
              </a:lnSpc>
              <a:spcBef>
                <a:spcPct val="0"/>
              </a:spcBef>
            </a:pPr>
            <a:r>
              <a:rPr lang="en-US" sz="57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5031" y="1379916"/>
            <a:ext cx="7098506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DESIGN OF THE SYSTEM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80011" y="289257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5" y="0"/>
                </a:lnTo>
                <a:lnTo>
                  <a:pt x="14189305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31567" y="9609865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5" y="0"/>
                </a:lnTo>
                <a:lnTo>
                  <a:pt x="419565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7468757" y="9623221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723249" y="853603"/>
            <a:ext cx="3832364" cy="9106485"/>
          </a:xfrm>
          <a:custGeom>
            <a:avLst/>
            <a:gdLst/>
            <a:ahLst/>
            <a:cxnLst/>
            <a:rect r="r" b="b" t="t" l="l"/>
            <a:pathLst>
              <a:path h="9106485" w="3832364">
                <a:moveTo>
                  <a:pt x="0" y="0"/>
                </a:moveTo>
                <a:lnTo>
                  <a:pt x="3832363" y="0"/>
                </a:lnTo>
                <a:lnTo>
                  <a:pt x="3832363" y="9106484"/>
                </a:lnTo>
                <a:lnTo>
                  <a:pt x="0" y="9106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17537" y="630630"/>
            <a:ext cx="10183514" cy="9407021"/>
          </a:xfrm>
          <a:custGeom>
            <a:avLst/>
            <a:gdLst/>
            <a:ahLst/>
            <a:cxnLst/>
            <a:rect r="r" b="b" t="t" l="l"/>
            <a:pathLst>
              <a:path h="9407021" w="10183514">
                <a:moveTo>
                  <a:pt x="0" y="0"/>
                </a:moveTo>
                <a:lnTo>
                  <a:pt x="10183515" y="0"/>
                </a:lnTo>
                <a:lnTo>
                  <a:pt x="10183515" y="9407021"/>
                </a:lnTo>
                <a:lnTo>
                  <a:pt x="0" y="94070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676775"/>
            <a:ext cx="3879790" cy="113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898164"/>
            <a:ext cx="3879790" cy="4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8"/>
              </a:lnSpc>
              <a:spcBef>
                <a:spcPct val="0"/>
              </a:spcBef>
            </a:pPr>
            <a:r>
              <a:rPr lang="en-US" sz="3098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LOG IN / SIGN UP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78138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115415" y="2366991"/>
            <a:ext cx="13087491" cy="7817123"/>
          </a:xfrm>
          <a:custGeom>
            <a:avLst/>
            <a:gdLst/>
            <a:ahLst/>
            <a:cxnLst/>
            <a:rect r="r" b="b" t="t" l="l"/>
            <a:pathLst>
              <a:path h="7817123" w="13087491">
                <a:moveTo>
                  <a:pt x="0" y="0"/>
                </a:moveTo>
                <a:lnTo>
                  <a:pt x="13087491" y="0"/>
                </a:lnTo>
                <a:lnTo>
                  <a:pt x="13087491" y="7817123"/>
                </a:lnTo>
                <a:lnTo>
                  <a:pt x="0" y="7817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76680" y="5483146"/>
            <a:ext cx="4738735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50105" y="6028173"/>
            <a:ext cx="5992305" cy="4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8"/>
              </a:lnSpc>
              <a:spcBef>
                <a:spcPct val="0"/>
              </a:spcBef>
            </a:pPr>
            <a:r>
              <a:rPr lang="en-US" sz="3098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PEER CONTACT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78138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34209" y="2955363"/>
            <a:ext cx="10925091" cy="6302937"/>
          </a:xfrm>
          <a:custGeom>
            <a:avLst/>
            <a:gdLst/>
            <a:ahLst/>
            <a:cxnLst/>
            <a:rect r="r" b="b" t="t" l="l"/>
            <a:pathLst>
              <a:path h="6302937" w="10925091">
                <a:moveTo>
                  <a:pt x="0" y="0"/>
                </a:moveTo>
                <a:lnTo>
                  <a:pt x="10925091" y="0"/>
                </a:lnTo>
                <a:lnTo>
                  <a:pt x="10925091" y="6302937"/>
                </a:lnTo>
                <a:lnTo>
                  <a:pt x="0" y="6302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0354" y="5408554"/>
            <a:ext cx="5077720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224" y="6053669"/>
            <a:ext cx="5992305" cy="4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8"/>
              </a:lnSpc>
              <a:spcBef>
                <a:spcPct val="0"/>
              </a:spcBef>
            </a:pPr>
            <a:r>
              <a:rPr lang="en-US" sz="3098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MEDIA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78138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271384" y="1493909"/>
            <a:ext cx="12680011" cy="8242007"/>
          </a:xfrm>
          <a:custGeom>
            <a:avLst/>
            <a:gdLst/>
            <a:ahLst/>
            <a:cxnLst/>
            <a:rect r="r" b="b" t="t" l="l"/>
            <a:pathLst>
              <a:path h="8242007" w="12680011">
                <a:moveTo>
                  <a:pt x="0" y="0"/>
                </a:moveTo>
                <a:lnTo>
                  <a:pt x="12680011" y="0"/>
                </a:lnTo>
                <a:lnTo>
                  <a:pt x="12680011" y="8242007"/>
                </a:lnTo>
                <a:lnTo>
                  <a:pt x="0" y="8242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61426" y="4897143"/>
            <a:ext cx="4569242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50105" y="5562068"/>
            <a:ext cx="5992305" cy="4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8"/>
              </a:lnSpc>
              <a:spcBef>
                <a:spcPct val="0"/>
              </a:spcBef>
            </a:pPr>
            <a:r>
              <a:rPr lang="en-US" sz="3098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BADGES / PROFILE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55793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59938" y="2140961"/>
            <a:ext cx="11310843" cy="8109661"/>
          </a:xfrm>
          <a:custGeom>
            <a:avLst/>
            <a:gdLst/>
            <a:ahLst/>
            <a:cxnLst/>
            <a:rect r="r" b="b" t="t" l="l"/>
            <a:pathLst>
              <a:path h="8109661" w="11310843">
                <a:moveTo>
                  <a:pt x="0" y="0"/>
                </a:moveTo>
                <a:lnTo>
                  <a:pt x="11310843" y="0"/>
                </a:lnTo>
                <a:lnTo>
                  <a:pt x="11310843" y="8109661"/>
                </a:lnTo>
                <a:lnTo>
                  <a:pt x="0" y="8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70659" y="5548763"/>
            <a:ext cx="4668113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71" y="6193878"/>
            <a:ext cx="5992305" cy="4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8"/>
              </a:lnSpc>
              <a:spcBef>
                <a:spcPct val="0"/>
              </a:spcBef>
            </a:pPr>
            <a:r>
              <a:rPr lang="en-US" sz="3098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PROFILE / NOTIFICATION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79763" y="-1446832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3754" y="6011651"/>
            <a:ext cx="12141309" cy="10287000"/>
          </a:xfrm>
          <a:custGeom>
            <a:avLst/>
            <a:gdLst/>
            <a:ahLst/>
            <a:cxnLst/>
            <a:rect r="r" b="b" t="t" l="l"/>
            <a:pathLst>
              <a:path h="10287000" w="12141309">
                <a:moveTo>
                  <a:pt x="0" y="0"/>
                </a:moveTo>
                <a:lnTo>
                  <a:pt x="12141309" y="0"/>
                </a:lnTo>
                <a:lnTo>
                  <a:pt x="121413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0502" y="1787328"/>
            <a:ext cx="483668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OUTLINE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700000">
            <a:off x="13885386" y="6595149"/>
            <a:ext cx="4963074" cy="4538957"/>
          </a:xfrm>
          <a:custGeom>
            <a:avLst/>
            <a:gdLst/>
            <a:ahLst/>
            <a:cxnLst/>
            <a:rect r="r" b="b" t="t" l="l"/>
            <a:pathLst>
              <a:path h="4538957" w="4963074">
                <a:moveTo>
                  <a:pt x="0" y="0"/>
                </a:moveTo>
                <a:lnTo>
                  <a:pt x="4963075" y="0"/>
                </a:lnTo>
                <a:lnTo>
                  <a:pt x="4963075" y="4538958"/>
                </a:lnTo>
                <a:lnTo>
                  <a:pt x="0" y="4538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0734" y="3402802"/>
            <a:ext cx="2879931" cy="38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603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14595" y="3054753"/>
            <a:ext cx="1261583" cy="1076706"/>
            <a:chOff x="0" y="0"/>
            <a:chExt cx="1682110" cy="143560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581913" cy="1362646"/>
              <a:chOff x="0" y="0"/>
              <a:chExt cx="695556" cy="59914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5556" cy="599146"/>
              </a:xfrm>
              <a:custGeom>
                <a:avLst/>
                <a:gdLst/>
                <a:ahLst/>
                <a:cxnLst/>
                <a:rect r="r" b="b" t="t" l="l"/>
                <a:pathLst>
                  <a:path h="599146" w="695556">
                    <a:moveTo>
                      <a:pt x="128374" y="0"/>
                    </a:moveTo>
                    <a:lnTo>
                      <a:pt x="567182" y="0"/>
                    </a:lnTo>
                    <a:cubicBezTo>
                      <a:pt x="638081" y="0"/>
                      <a:pt x="695556" y="57475"/>
                      <a:pt x="695556" y="128374"/>
                    </a:cubicBezTo>
                    <a:lnTo>
                      <a:pt x="695556" y="470772"/>
                    </a:lnTo>
                    <a:cubicBezTo>
                      <a:pt x="695556" y="541671"/>
                      <a:pt x="638081" y="599146"/>
                      <a:pt x="567182" y="599146"/>
                    </a:cubicBezTo>
                    <a:lnTo>
                      <a:pt x="128374" y="599146"/>
                    </a:lnTo>
                    <a:cubicBezTo>
                      <a:pt x="94327" y="599146"/>
                      <a:pt x="61675" y="585621"/>
                      <a:pt x="37600" y="561546"/>
                    </a:cubicBezTo>
                    <a:cubicBezTo>
                      <a:pt x="13525" y="537472"/>
                      <a:pt x="0" y="504819"/>
                      <a:pt x="0" y="470772"/>
                    </a:cubicBezTo>
                    <a:lnTo>
                      <a:pt x="0" y="128374"/>
                    </a:lnTo>
                    <a:cubicBezTo>
                      <a:pt x="0" y="57475"/>
                      <a:pt x="57475" y="0"/>
                      <a:pt x="128374" y="0"/>
                    </a:cubicBezTo>
                    <a:close/>
                  </a:path>
                </a:pathLst>
              </a:custGeom>
              <a:solidFill>
                <a:srgbClr val="42656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95556" cy="6372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0198" y="72962"/>
              <a:ext cx="1581913" cy="1362646"/>
              <a:chOff x="0" y="0"/>
              <a:chExt cx="695556" cy="59914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5556" cy="599146"/>
              </a:xfrm>
              <a:custGeom>
                <a:avLst/>
                <a:gdLst/>
                <a:ahLst/>
                <a:cxnLst/>
                <a:rect r="r" b="b" t="t" l="l"/>
                <a:pathLst>
                  <a:path h="599146" w="695556">
                    <a:moveTo>
                      <a:pt x="128374" y="0"/>
                    </a:moveTo>
                    <a:lnTo>
                      <a:pt x="567182" y="0"/>
                    </a:lnTo>
                    <a:cubicBezTo>
                      <a:pt x="638081" y="0"/>
                      <a:pt x="695556" y="57475"/>
                      <a:pt x="695556" y="128374"/>
                    </a:cubicBezTo>
                    <a:lnTo>
                      <a:pt x="695556" y="470772"/>
                    </a:lnTo>
                    <a:cubicBezTo>
                      <a:pt x="695556" y="541671"/>
                      <a:pt x="638081" y="599146"/>
                      <a:pt x="567182" y="599146"/>
                    </a:cubicBezTo>
                    <a:lnTo>
                      <a:pt x="128374" y="599146"/>
                    </a:lnTo>
                    <a:cubicBezTo>
                      <a:pt x="94327" y="599146"/>
                      <a:pt x="61675" y="585621"/>
                      <a:pt x="37600" y="561546"/>
                    </a:cubicBezTo>
                    <a:cubicBezTo>
                      <a:pt x="13525" y="537472"/>
                      <a:pt x="0" y="504819"/>
                      <a:pt x="0" y="470772"/>
                    </a:cubicBezTo>
                    <a:lnTo>
                      <a:pt x="0" y="128374"/>
                    </a:lnTo>
                    <a:cubicBezTo>
                      <a:pt x="0" y="57475"/>
                      <a:pt x="57475" y="0"/>
                      <a:pt x="1283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B870E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95556" cy="6372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01125" y="429857"/>
              <a:ext cx="880155" cy="715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7"/>
                </a:lnSpc>
                <a:spcBef>
                  <a:spcPct val="0"/>
                </a:spcBef>
              </a:pPr>
              <a:r>
                <a:rPr lang="en-US" sz="3857">
                  <a:solidFill>
                    <a:srgbClr val="F47C00"/>
                  </a:solidFill>
                  <a:latin typeface="Peace Sans"/>
                  <a:ea typeface="Peace Sans"/>
                  <a:cs typeface="Peace Sans"/>
                  <a:sym typeface="Peace Sans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4595" y="4596558"/>
            <a:ext cx="1186435" cy="1021985"/>
            <a:chOff x="0" y="0"/>
            <a:chExt cx="695556" cy="5991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9744" y="4651279"/>
            <a:ext cx="1186435" cy="1021985"/>
            <a:chOff x="0" y="0"/>
            <a:chExt cx="695556" cy="5991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80859" y="4935619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082144" y="4597310"/>
            <a:ext cx="1186435" cy="1021985"/>
            <a:chOff x="0" y="0"/>
            <a:chExt cx="695556" cy="5991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57293" y="4652032"/>
            <a:ext cx="1186435" cy="1021985"/>
            <a:chOff x="0" y="0"/>
            <a:chExt cx="695556" cy="5991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389011" y="4963732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40938" y="4846872"/>
            <a:ext cx="4269320" cy="4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67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RESULTS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488147" y="4659868"/>
            <a:ext cx="1186435" cy="1021985"/>
            <a:chOff x="0" y="0"/>
            <a:chExt cx="695556" cy="5991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563295" y="4714590"/>
            <a:ext cx="1186435" cy="1021985"/>
            <a:chOff x="0" y="0"/>
            <a:chExt cx="695556" cy="59914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754411" y="4998930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90734" y="8167451"/>
            <a:ext cx="4438987" cy="39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3"/>
              </a:lnSpc>
              <a:spcBef>
                <a:spcPct val="0"/>
              </a:spcBef>
            </a:pPr>
            <a:r>
              <a:rPr lang="en-US" sz="2611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DESIGN OF THE SYSTEM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2825381" y="671104"/>
            <a:ext cx="0" cy="308272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8778512" y="3384780"/>
            <a:ext cx="4709635" cy="4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67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90734" y="4773570"/>
            <a:ext cx="2879931" cy="77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603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SOLUTION EFFECTIVENESS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414595" y="7797720"/>
            <a:ext cx="1186435" cy="1021985"/>
            <a:chOff x="0" y="0"/>
            <a:chExt cx="695556" cy="59914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89744" y="7852442"/>
            <a:ext cx="1186435" cy="1021985"/>
            <a:chOff x="0" y="0"/>
            <a:chExt cx="695556" cy="59914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680859" y="8136782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04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7082144" y="3020991"/>
            <a:ext cx="1186435" cy="1021985"/>
            <a:chOff x="0" y="0"/>
            <a:chExt cx="695556" cy="59914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157293" y="3075713"/>
            <a:ext cx="1186435" cy="1021985"/>
            <a:chOff x="0" y="0"/>
            <a:chExt cx="695556" cy="59914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7389011" y="3387414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146940" y="4953930"/>
            <a:ext cx="4269320" cy="4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67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CONCLUSION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414595" y="6197139"/>
            <a:ext cx="1186435" cy="1021985"/>
            <a:chOff x="0" y="0"/>
            <a:chExt cx="695556" cy="59914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489744" y="6251861"/>
            <a:ext cx="1186435" cy="1021985"/>
            <a:chOff x="0" y="0"/>
            <a:chExt cx="695556" cy="59914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680859" y="6536201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890734" y="6568012"/>
            <a:ext cx="2879931" cy="38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603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FEATURES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7082144" y="6189302"/>
            <a:ext cx="1186435" cy="1021985"/>
            <a:chOff x="0" y="0"/>
            <a:chExt cx="695556" cy="599146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7157293" y="6244024"/>
            <a:ext cx="1186435" cy="1021985"/>
            <a:chOff x="0" y="0"/>
            <a:chExt cx="695556" cy="599146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7348408" y="6528364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07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558283" y="6366314"/>
            <a:ext cx="2879931" cy="77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603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LIMITATIONS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13412999" y="3083550"/>
            <a:ext cx="1186435" cy="1021985"/>
            <a:chOff x="0" y="0"/>
            <a:chExt cx="695556" cy="599146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42656E"/>
            </a:solidFill>
            <a:ln cap="rnd">
              <a:noFill/>
              <a:prstDash val="solid"/>
              <a:round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3488147" y="3138272"/>
            <a:ext cx="1186435" cy="1021985"/>
            <a:chOff x="0" y="0"/>
            <a:chExt cx="695556" cy="599146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95556" cy="599146"/>
            </a:xfrm>
            <a:custGeom>
              <a:avLst/>
              <a:gdLst/>
              <a:ahLst/>
              <a:cxnLst/>
              <a:rect r="r" b="b" t="t" l="l"/>
              <a:pathLst>
                <a:path h="599146" w="695556">
                  <a:moveTo>
                    <a:pt x="299573" y="0"/>
                  </a:moveTo>
                  <a:lnTo>
                    <a:pt x="395983" y="0"/>
                  </a:lnTo>
                  <a:cubicBezTo>
                    <a:pt x="475435" y="0"/>
                    <a:pt x="551633" y="31562"/>
                    <a:pt x="607813" y="87743"/>
                  </a:cubicBezTo>
                  <a:cubicBezTo>
                    <a:pt x="663994" y="143924"/>
                    <a:pt x="695556" y="220121"/>
                    <a:pt x="695556" y="299573"/>
                  </a:cubicBezTo>
                  <a:lnTo>
                    <a:pt x="695556" y="299573"/>
                  </a:lnTo>
                  <a:cubicBezTo>
                    <a:pt x="695556" y="465023"/>
                    <a:pt x="561433" y="599146"/>
                    <a:pt x="395983" y="599146"/>
                  </a:cubicBezTo>
                  <a:lnTo>
                    <a:pt x="299573" y="599146"/>
                  </a:lnTo>
                  <a:cubicBezTo>
                    <a:pt x="220121" y="599146"/>
                    <a:pt x="143924" y="567584"/>
                    <a:pt x="87743" y="511403"/>
                  </a:cubicBezTo>
                  <a:cubicBezTo>
                    <a:pt x="31562" y="455223"/>
                    <a:pt x="0" y="379025"/>
                    <a:pt x="0" y="299573"/>
                  </a:cubicBezTo>
                  <a:lnTo>
                    <a:pt x="0" y="299573"/>
                  </a:lnTo>
                  <a:cubicBezTo>
                    <a:pt x="0" y="220121"/>
                    <a:pt x="31562" y="143924"/>
                    <a:pt x="87743" y="87743"/>
                  </a:cubicBezTo>
                  <a:cubicBezTo>
                    <a:pt x="143924" y="31562"/>
                    <a:pt x="220121" y="0"/>
                    <a:pt x="29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B870E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695556" cy="637246"/>
            </a:xfrm>
            <a:prstGeom prst="rect">
              <a:avLst/>
            </a:prstGeom>
          </p:spPr>
          <p:txBody>
            <a:bodyPr anchor="ctr" rtlCol="false" tIns="26344" lIns="26344" bIns="26344" rIns="26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3679263" y="3422612"/>
            <a:ext cx="729055" cy="5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3857">
                <a:solidFill>
                  <a:srgbClr val="F47C00"/>
                </a:solidFill>
                <a:latin typeface="Peace Sans"/>
                <a:ea typeface="Peace Sans"/>
                <a:cs typeface="Peace Sans"/>
                <a:sym typeface="Peace Sans"/>
              </a:rPr>
              <a:t>08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889138" y="3454423"/>
            <a:ext cx="2879931" cy="38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603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FUTURE WORK 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82" id="82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78138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28992" y="1303716"/>
            <a:ext cx="12438966" cy="8834768"/>
          </a:xfrm>
          <a:custGeom>
            <a:avLst/>
            <a:gdLst/>
            <a:ahLst/>
            <a:cxnLst/>
            <a:rect r="r" b="b" t="t" l="l"/>
            <a:pathLst>
              <a:path h="8834768" w="12438966">
                <a:moveTo>
                  <a:pt x="0" y="0"/>
                </a:moveTo>
                <a:lnTo>
                  <a:pt x="12438966" y="0"/>
                </a:lnTo>
                <a:lnTo>
                  <a:pt x="12438966" y="8834768"/>
                </a:lnTo>
                <a:lnTo>
                  <a:pt x="0" y="8834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05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297129" y="4897143"/>
            <a:ext cx="6258700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CLASS DIGRAM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97129" y="5542257"/>
            <a:ext cx="5992305" cy="4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8"/>
              </a:lnSpc>
              <a:spcBef>
                <a:spcPct val="0"/>
              </a:spcBef>
            </a:pPr>
            <a:r>
              <a:rPr lang="en-US" sz="3098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ENTIRE UML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78138"/>
            <a:ext cx="18288000" cy="7994829"/>
            <a:chOff x="0" y="0"/>
            <a:chExt cx="7928180" cy="3465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063172" y="1505131"/>
            <a:ext cx="11849040" cy="8767837"/>
          </a:xfrm>
          <a:custGeom>
            <a:avLst/>
            <a:gdLst/>
            <a:ahLst/>
            <a:cxnLst/>
            <a:rect r="r" b="b" t="t" l="l"/>
            <a:pathLst>
              <a:path h="8767837" w="11849040">
                <a:moveTo>
                  <a:pt x="0" y="0"/>
                </a:moveTo>
                <a:lnTo>
                  <a:pt x="11849040" y="0"/>
                </a:lnTo>
                <a:lnTo>
                  <a:pt x="11849040" y="8767836"/>
                </a:lnTo>
                <a:lnTo>
                  <a:pt x="0" y="8767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06" t="-3049" r="-6074" b="-41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224634" y="5356329"/>
            <a:ext cx="6258700" cy="53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sz="40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OLD CLASS DIGRAM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45177" y="3034135"/>
            <a:ext cx="12997646" cy="6766270"/>
          </a:xfrm>
          <a:custGeom>
            <a:avLst/>
            <a:gdLst/>
            <a:ahLst/>
            <a:cxnLst/>
            <a:rect r="r" b="b" t="t" l="l"/>
            <a:pathLst>
              <a:path h="6766270" w="12997646">
                <a:moveTo>
                  <a:pt x="0" y="0"/>
                </a:moveTo>
                <a:lnTo>
                  <a:pt x="12997646" y="0"/>
                </a:lnTo>
                <a:lnTo>
                  <a:pt x="12997646" y="6766270"/>
                </a:lnTo>
                <a:lnTo>
                  <a:pt x="0" y="6766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53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05328" y="2389020"/>
            <a:ext cx="9677345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ENTITY RELATIONSHIP DIGRAM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031" y="1379916"/>
            <a:ext cx="7098506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DESIGN OF THE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00443" y="4920401"/>
            <a:ext cx="12687115" cy="3261640"/>
          </a:xfrm>
          <a:custGeom>
            <a:avLst/>
            <a:gdLst/>
            <a:ahLst/>
            <a:cxnLst/>
            <a:rect r="r" b="b" t="t" l="l"/>
            <a:pathLst>
              <a:path h="3261640" w="12687115">
                <a:moveTo>
                  <a:pt x="0" y="0"/>
                </a:moveTo>
                <a:lnTo>
                  <a:pt x="12687114" y="0"/>
                </a:lnTo>
                <a:lnTo>
                  <a:pt x="12687114" y="3261641"/>
                </a:lnTo>
                <a:lnTo>
                  <a:pt x="0" y="326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110" r="0" b="-181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94038" y="3329719"/>
            <a:ext cx="11057726" cy="5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4398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CHANGES FROM OLD 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229" y="1379916"/>
            <a:ext cx="7098110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DESIGN OF THE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800443" y="4419377"/>
            <a:ext cx="12687115" cy="483404"/>
          </a:xfrm>
          <a:custGeom>
            <a:avLst/>
            <a:gdLst/>
            <a:ahLst/>
            <a:cxnLst/>
            <a:rect r="r" b="b" t="t" l="l"/>
            <a:pathLst>
              <a:path h="483404" w="12687115">
                <a:moveTo>
                  <a:pt x="0" y="0"/>
                </a:moveTo>
                <a:lnTo>
                  <a:pt x="12687114" y="0"/>
                </a:lnTo>
                <a:lnTo>
                  <a:pt x="12687114" y="483404"/>
                </a:lnTo>
                <a:lnTo>
                  <a:pt x="0" y="483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62443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6646"/>
            <a:ext cx="6020217" cy="5790354"/>
          </a:xfrm>
          <a:custGeom>
            <a:avLst/>
            <a:gdLst/>
            <a:ahLst/>
            <a:cxnLst/>
            <a:rect r="r" b="b" t="t" l="l"/>
            <a:pathLst>
              <a:path h="5790354" w="6020217">
                <a:moveTo>
                  <a:pt x="0" y="0"/>
                </a:moveTo>
                <a:lnTo>
                  <a:pt x="6020217" y="0"/>
                </a:lnTo>
                <a:lnTo>
                  <a:pt x="6020217" y="5790354"/>
                </a:lnTo>
                <a:lnTo>
                  <a:pt x="0" y="579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52" y="-24199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3"/>
                </a:lnTo>
                <a:lnTo>
                  <a:pt x="0" y="1364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27653" y="2001575"/>
            <a:ext cx="13432695" cy="6283849"/>
            <a:chOff x="0" y="0"/>
            <a:chExt cx="5218526" cy="2441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8526" cy="2441240"/>
            </a:xfrm>
            <a:custGeom>
              <a:avLst/>
              <a:gdLst/>
              <a:ahLst/>
              <a:cxnLst/>
              <a:rect r="r" b="b" t="t" l="l"/>
              <a:pathLst>
                <a:path h="2441240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2441240"/>
                  </a:lnTo>
                  <a:lnTo>
                    <a:pt x="0" y="2441240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79564" y="4745038"/>
            <a:ext cx="852887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61692" y="3340392"/>
            <a:ext cx="6614550" cy="6265782"/>
          </a:xfrm>
          <a:custGeom>
            <a:avLst/>
            <a:gdLst/>
            <a:ahLst/>
            <a:cxnLst/>
            <a:rect r="r" b="b" t="t" l="l"/>
            <a:pathLst>
              <a:path h="6265782" w="6614550">
                <a:moveTo>
                  <a:pt x="0" y="0"/>
                </a:moveTo>
                <a:lnTo>
                  <a:pt x="6614550" y="0"/>
                </a:lnTo>
                <a:lnTo>
                  <a:pt x="6614550" y="6265783"/>
                </a:lnTo>
                <a:lnTo>
                  <a:pt x="0" y="626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35996" y="2432593"/>
            <a:ext cx="8007151" cy="7736232"/>
          </a:xfrm>
          <a:custGeom>
            <a:avLst/>
            <a:gdLst/>
            <a:ahLst/>
            <a:cxnLst/>
            <a:rect r="r" b="b" t="t" l="l"/>
            <a:pathLst>
              <a:path h="7736232" w="8007151">
                <a:moveTo>
                  <a:pt x="0" y="0"/>
                </a:moveTo>
                <a:lnTo>
                  <a:pt x="8007151" y="0"/>
                </a:lnTo>
                <a:lnTo>
                  <a:pt x="8007151" y="7736233"/>
                </a:lnTo>
                <a:lnTo>
                  <a:pt x="0" y="7736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874" y="6300710"/>
            <a:ext cx="9289002" cy="1665591"/>
          </a:xfrm>
          <a:custGeom>
            <a:avLst/>
            <a:gdLst/>
            <a:ahLst/>
            <a:cxnLst/>
            <a:rect r="r" b="b" t="t" l="l"/>
            <a:pathLst>
              <a:path h="1665591" w="9289002">
                <a:moveTo>
                  <a:pt x="0" y="0"/>
                </a:moveTo>
                <a:lnTo>
                  <a:pt x="9289002" y="0"/>
                </a:lnTo>
                <a:lnTo>
                  <a:pt x="9289002" y="1665591"/>
                </a:lnTo>
                <a:lnTo>
                  <a:pt x="0" y="1665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5" t="0" r="-5835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SIGNUP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7317886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test signup new user and save it to firestore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17173" y="2420393"/>
            <a:ext cx="8541166" cy="6746196"/>
          </a:xfrm>
          <a:custGeom>
            <a:avLst/>
            <a:gdLst/>
            <a:ahLst/>
            <a:cxnLst/>
            <a:rect r="r" b="b" t="t" l="l"/>
            <a:pathLst>
              <a:path h="6746196" w="8541166">
                <a:moveTo>
                  <a:pt x="0" y="0"/>
                </a:moveTo>
                <a:lnTo>
                  <a:pt x="8541166" y="0"/>
                </a:lnTo>
                <a:lnTo>
                  <a:pt x="8541166" y="6746196"/>
                </a:lnTo>
                <a:lnTo>
                  <a:pt x="0" y="6746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29661" y="9295751"/>
            <a:ext cx="14628678" cy="694862"/>
          </a:xfrm>
          <a:custGeom>
            <a:avLst/>
            <a:gdLst/>
            <a:ahLst/>
            <a:cxnLst/>
            <a:rect r="r" b="b" t="t" l="l"/>
            <a:pathLst>
              <a:path h="694862" w="14628678">
                <a:moveTo>
                  <a:pt x="0" y="0"/>
                </a:moveTo>
                <a:lnTo>
                  <a:pt x="14628678" y="0"/>
                </a:lnTo>
                <a:lnTo>
                  <a:pt x="14628678" y="694862"/>
                </a:lnTo>
                <a:lnTo>
                  <a:pt x="0" y="694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SIGNUP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6784822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test signup when email already used for another account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64414" y="2303295"/>
            <a:ext cx="7635086" cy="6691155"/>
          </a:xfrm>
          <a:custGeom>
            <a:avLst/>
            <a:gdLst/>
            <a:ahLst/>
            <a:cxnLst/>
            <a:rect r="r" b="b" t="t" l="l"/>
            <a:pathLst>
              <a:path h="6691155" w="7635086">
                <a:moveTo>
                  <a:pt x="0" y="0"/>
                </a:moveTo>
                <a:lnTo>
                  <a:pt x="7635086" y="0"/>
                </a:lnTo>
                <a:lnTo>
                  <a:pt x="7635086" y="6691155"/>
                </a:lnTo>
                <a:lnTo>
                  <a:pt x="0" y="669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99618" y="9251625"/>
            <a:ext cx="14103170" cy="846190"/>
          </a:xfrm>
          <a:custGeom>
            <a:avLst/>
            <a:gdLst/>
            <a:ahLst/>
            <a:cxnLst/>
            <a:rect r="r" b="b" t="t" l="l"/>
            <a:pathLst>
              <a:path h="846190" w="14103170">
                <a:moveTo>
                  <a:pt x="0" y="0"/>
                </a:moveTo>
                <a:lnTo>
                  <a:pt x="14103170" y="0"/>
                </a:lnTo>
                <a:lnTo>
                  <a:pt x="14103170" y="846190"/>
                </a:lnTo>
                <a:lnTo>
                  <a:pt x="0" y="846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LOGIN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6784822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test log in when the password is worng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90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12054" y="2357905"/>
            <a:ext cx="9790620" cy="7793667"/>
          </a:xfrm>
          <a:custGeom>
            <a:avLst/>
            <a:gdLst/>
            <a:ahLst/>
            <a:cxnLst/>
            <a:rect r="r" b="b" t="t" l="l"/>
            <a:pathLst>
              <a:path h="7793667" w="9790620">
                <a:moveTo>
                  <a:pt x="0" y="0"/>
                </a:moveTo>
                <a:lnTo>
                  <a:pt x="9790621" y="0"/>
                </a:lnTo>
                <a:lnTo>
                  <a:pt x="9790621" y="7793667"/>
                </a:lnTo>
                <a:lnTo>
                  <a:pt x="0" y="7793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3621" y="6355320"/>
            <a:ext cx="9041029" cy="706329"/>
          </a:xfrm>
          <a:custGeom>
            <a:avLst/>
            <a:gdLst/>
            <a:ahLst/>
            <a:cxnLst/>
            <a:rect r="r" b="b" t="t" l="l"/>
            <a:pathLst>
              <a:path h="706329" w="9041029">
                <a:moveTo>
                  <a:pt x="0" y="0"/>
                </a:moveTo>
                <a:lnTo>
                  <a:pt x="9041029" y="0"/>
                </a:lnTo>
                <a:lnTo>
                  <a:pt x="9041029" y="706328"/>
                </a:lnTo>
                <a:lnTo>
                  <a:pt x="0" y="706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499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ACTIVITY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731788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save activity to firestore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90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170078" y="2508192"/>
            <a:ext cx="9599768" cy="6460631"/>
          </a:xfrm>
          <a:custGeom>
            <a:avLst/>
            <a:gdLst/>
            <a:ahLst/>
            <a:cxnLst/>
            <a:rect r="r" b="b" t="t" l="l"/>
            <a:pathLst>
              <a:path h="6460631" w="9599768">
                <a:moveTo>
                  <a:pt x="0" y="0"/>
                </a:moveTo>
                <a:lnTo>
                  <a:pt x="9599768" y="0"/>
                </a:lnTo>
                <a:lnTo>
                  <a:pt x="9599768" y="6460630"/>
                </a:lnTo>
                <a:lnTo>
                  <a:pt x="0" y="6460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1603" y="9016447"/>
            <a:ext cx="15104795" cy="774121"/>
          </a:xfrm>
          <a:custGeom>
            <a:avLst/>
            <a:gdLst/>
            <a:ahLst/>
            <a:cxnLst/>
            <a:rect r="r" b="b" t="t" l="l"/>
            <a:pathLst>
              <a:path h="774121" w="15104795">
                <a:moveTo>
                  <a:pt x="0" y="0"/>
                </a:moveTo>
                <a:lnTo>
                  <a:pt x="15104794" y="0"/>
                </a:lnTo>
                <a:lnTo>
                  <a:pt x="15104794" y="774121"/>
                </a:lnTo>
                <a:lnTo>
                  <a:pt x="0" y="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ACTIVITY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731788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update priority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6646"/>
            <a:ext cx="6020217" cy="5790354"/>
          </a:xfrm>
          <a:custGeom>
            <a:avLst/>
            <a:gdLst/>
            <a:ahLst/>
            <a:cxnLst/>
            <a:rect r="r" b="b" t="t" l="l"/>
            <a:pathLst>
              <a:path h="5790354" w="6020217">
                <a:moveTo>
                  <a:pt x="0" y="0"/>
                </a:moveTo>
                <a:lnTo>
                  <a:pt x="6020217" y="0"/>
                </a:lnTo>
                <a:lnTo>
                  <a:pt x="6020217" y="5790354"/>
                </a:lnTo>
                <a:lnTo>
                  <a:pt x="0" y="579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52" y="-24199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3"/>
                </a:lnTo>
                <a:lnTo>
                  <a:pt x="0" y="1364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27653" y="2001575"/>
            <a:ext cx="13432695" cy="6283849"/>
            <a:chOff x="0" y="0"/>
            <a:chExt cx="5218526" cy="2441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8526" cy="2441240"/>
            </a:xfrm>
            <a:custGeom>
              <a:avLst/>
              <a:gdLst/>
              <a:ahLst/>
              <a:cxnLst/>
              <a:rect r="r" b="b" t="t" l="l"/>
              <a:pathLst>
                <a:path h="2441240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2441240"/>
                  </a:lnTo>
                  <a:lnTo>
                    <a:pt x="0" y="2441240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876873" y="4745038"/>
            <a:ext cx="790623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1310" y="1858407"/>
            <a:ext cx="5088907" cy="6570185"/>
          </a:xfrm>
          <a:custGeom>
            <a:avLst/>
            <a:gdLst/>
            <a:ahLst/>
            <a:cxnLst/>
            <a:rect r="r" b="b" t="t" l="l"/>
            <a:pathLst>
              <a:path h="6570185" w="5088907">
                <a:moveTo>
                  <a:pt x="0" y="0"/>
                </a:moveTo>
                <a:lnTo>
                  <a:pt x="5088907" y="0"/>
                </a:lnTo>
                <a:lnTo>
                  <a:pt x="5088907" y="6570186"/>
                </a:lnTo>
                <a:lnTo>
                  <a:pt x="0" y="6570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90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367662" y="1978410"/>
            <a:ext cx="10667004" cy="7929095"/>
          </a:xfrm>
          <a:custGeom>
            <a:avLst/>
            <a:gdLst/>
            <a:ahLst/>
            <a:cxnLst/>
            <a:rect r="r" b="b" t="t" l="l"/>
            <a:pathLst>
              <a:path h="7929095" w="10667004">
                <a:moveTo>
                  <a:pt x="0" y="0"/>
                </a:moveTo>
                <a:lnTo>
                  <a:pt x="10667004" y="0"/>
                </a:lnTo>
                <a:lnTo>
                  <a:pt x="10667004" y="7929095"/>
                </a:lnTo>
                <a:lnTo>
                  <a:pt x="0" y="7929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508" y="8242557"/>
            <a:ext cx="7146479" cy="1015743"/>
          </a:xfrm>
          <a:custGeom>
            <a:avLst/>
            <a:gdLst/>
            <a:ahLst/>
            <a:cxnLst/>
            <a:rect r="r" b="b" t="t" l="l"/>
            <a:pathLst>
              <a:path h="1015743" w="7146479">
                <a:moveTo>
                  <a:pt x="0" y="0"/>
                </a:moveTo>
                <a:lnTo>
                  <a:pt x="7146479" y="0"/>
                </a:lnTo>
                <a:lnTo>
                  <a:pt x="7146479" y="1015743"/>
                </a:lnTo>
                <a:lnTo>
                  <a:pt x="0" y="1015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AVAILABILITY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731788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add free time “day and time”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90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14595" y="7209472"/>
            <a:ext cx="8172532" cy="1172506"/>
          </a:xfrm>
          <a:custGeom>
            <a:avLst/>
            <a:gdLst/>
            <a:ahLst/>
            <a:cxnLst/>
            <a:rect r="r" b="b" t="t" l="l"/>
            <a:pathLst>
              <a:path h="1172506" w="8172532">
                <a:moveTo>
                  <a:pt x="0" y="0"/>
                </a:moveTo>
                <a:lnTo>
                  <a:pt x="8172532" y="0"/>
                </a:lnTo>
                <a:lnTo>
                  <a:pt x="8172532" y="1172506"/>
                </a:lnTo>
                <a:lnTo>
                  <a:pt x="0" y="1172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28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20271" y="299399"/>
            <a:ext cx="6382103" cy="9688201"/>
          </a:xfrm>
          <a:custGeom>
            <a:avLst/>
            <a:gdLst/>
            <a:ahLst/>
            <a:cxnLst/>
            <a:rect r="r" b="b" t="t" l="l"/>
            <a:pathLst>
              <a:path h="9688201" w="6382103">
                <a:moveTo>
                  <a:pt x="0" y="0"/>
                </a:moveTo>
                <a:lnTo>
                  <a:pt x="6382102" y="0"/>
                </a:lnTo>
                <a:lnTo>
                  <a:pt x="6382102" y="9688202"/>
                </a:lnTo>
                <a:lnTo>
                  <a:pt x="0" y="968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PEER 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731788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add new contact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90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9054" y="6876097"/>
            <a:ext cx="9347937" cy="1203788"/>
          </a:xfrm>
          <a:custGeom>
            <a:avLst/>
            <a:gdLst/>
            <a:ahLst/>
            <a:cxnLst/>
            <a:rect r="r" b="b" t="t" l="l"/>
            <a:pathLst>
              <a:path h="1203788" w="9347937">
                <a:moveTo>
                  <a:pt x="0" y="0"/>
                </a:moveTo>
                <a:lnTo>
                  <a:pt x="9347937" y="0"/>
                </a:lnTo>
                <a:lnTo>
                  <a:pt x="9347937" y="1203788"/>
                </a:lnTo>
                <a:lnTo>
                  <a:pt x="0" y="120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75193" y="2796055"/>
            <a:ext cx="8216114" cy="6839175"/>
          </a:xfrm>
          <a:custGeom>
            <a:avLst/>
            <a:gdLst/>
            <a:ahLst/>
            <a:cxnLst/>
            <a:rect r="r" b="b" t="t" l="l"/>
            <a:pathLst>
              <a:path h="6839175" w="8216114">
                <a:moveTo>
                  <a:pt x="0" y="0"/>
                </a:moveTo>
                <a:lnTo>
                  <a:pt x="8216114" y="0"/>
                </a:lnTo>
                <a:lnTo>
                  <a:pt x="8216114" y="6839175"/>
                </a:lnTo>
                <a:lnTo>
                  <a:pt x="0" y="6839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623691" y="29537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UNIT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35" y="3665536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PEER 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835" y="4235132"/>
            <a:ext cx="7317886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FCB02A"/>
                </a:solidFill>
                <a:latin typeface="Open Sans 1"/>
                <a:ea typeface="Open Sans 1"/>
                <a:cs typeface="Open Sans 1"/>
                <a:sym typeface="Open Sans 1"/>
              </a:rPr>
              <a:t>add worng phone number when add new contact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14595" y="2238287"/>
            <a:ext cx="15005779" cy="7953063"/>
          </a:xfrm>
          <a:custGeom>
            <a:avLst/>
            <a:gdLst/>
            <a:ahLst/>
            <a:cxnLst/>
            <a:rect r="r" b="b" t="t" l="l"/>
            <a:pathLst>
              <a:path h="7953063" w="15005779">
                <a:moveTo>
                  <a:pt x="0" y="0"/>
                </a:moveTo>
                <a:lnTo>
                  <a:pt x="15005780" y="0"/>
                </a:lnTo>
                <a:lnTo>
                  <a:pt x="15005780" y="7953063"/>
                </a:lnTo>
                <a:lnTo>
                  <a:pt x="0" y="7953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88088" y="569335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INTGERATION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87540" y="1214495"/>
            <a:ext cx="6312921" cy="8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USER REGISTRATION AND NAVIGATION TEST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36119" y="3735914"/>
            <a:ext cx="14215762" cy="444243"/>
          </a:xfrm>
          <a:custGeom>
            <a:avLst/>
            <a:gdLst/>
            <a:ahLst/>
            <a:cxnLst/>
            <a:rect r="r" b="b" t="t" l="l"/>
            <a:pathLst>
              <a:path h="444243" w="14215762">
                <a:moveTo>
                  <a:pt x="0" y="0"/>
                </a:moveTo>
                <a:lnTo>
                  <a:pt x="14215762" y="0"/>
                </a:lnTo>
                <a:lnTo>
                  <a:pt x="14215762" y="444243"/>
                </a:lnTo>
                <a:lnTo>
                  <a:pt x="0" y="444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76965" y="4962600"/>
            <a:ext cx="8134070" cy="2504437"/>
          </a:xfrm>
          <a:custGeom>
            <a:avLst/>
            <a:gdLst/>
            <a:ahLst/>
            <a:cxnLst/>
            <a:rect r="r" b="b" t="t" l="l"/>
            <a:pathLst>
              <a:path h="2504437" w="8134070">
                <a:moveTo>
                  <a:pt x="0" y="0"/>
                </a:moveTo>
                <a:lnTo>
                  <a:pt x="8134070" y="0"/>
                </a:lnTo>
                <a:lnTo>
                  <a:pt x="8134070" y="2504437"/>
                </a:lnTo>
                <a:lnTo>
                  <a:pt x="0" y="2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688088" y="569335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INTGERATION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7540" y="1214495"/>
            <a:ext cx="6312921" cy="8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USER REGISTRATION AND NAVIGATION TEST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3046" y="2411623"/>
            <a:ext cx="12768026" cy="7501215"/>
          </a:xfrm>
          <a:custGeom>
            <a:avLst/>
            <a:gdLst/>
            <a:ahLst/>
            <a:cxnLst/>
            <a:rect r="r" b="b" t="t" l="l"/>
            <a:pathLst>
              <a:path h="7501215" w="12768026">
                <a:moveTo>
                  <a:pt x="0" y="0"/>
                </a:moveTo>
                <a:lnTo>
                  <a:pt x="12768026" y="0"/>
                </a:lnTo>
                <a:lnTo>
                  <a:pt x="12768026" y="7501215"/>
                </a:lnTo>
                <a:lnTo>
                  <a:pt x="0" y="7501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56447" y="2411623"/>
            <a:ext cx="5925960" cy="7501215"/>
          </a:xfrm>
          <a:custGeom>
            <a:avLst/>
            <a:gdLst/>
            <a:ahLst/>
            <a:cxnLst/>
            <a:rect r="r" b="b" t="t" l="l"/>
            <a:pathLst>
              <a:path h="7501215" w="5925960">
                <a:moveTo>
                  <a:pt x="0" y="0"/>
                </a:moveTo>
                <a:lnTo>
                  <a:pt x="5925960" y="0"/>
                </a:lnTo>
                <a:lnTo>
                  <a:pt x="5925960" y="7501215"/>
                </a:lnTo>
                <a:lnTo>
                  <a:pt x="0" y="750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688088" y="787338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INTGERATION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7540" y="1432498"/>
            <a:ext cx="6312921" cy="8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ADD ACTIVITY TO FIRESTORE AND CONFIRM UI RENDERING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956554" y="2688494"/>
            <a:ext cx="12374892" cy="3437043"/>
          </a:xfrm>
          <a:custGeom>
            <a:avLst/>
            <a:gdLst/>
            <a:ahLst/>
            <a:cxnLst/>
            <a:rect r="r" b="b" t="t" l="l"/>
            <a:pathLst>
              <a:path h="3437043" w="12374892">
                <a:moveTo>
                  <a:pt x="0" y="0"/>
                </a:moveTo>
                <a:lnTo>
                  <a:pt x="12374892" y="0"/>
                </a:lnTo>
                <a:lnTo>
                  <a:pt x="12374892" y="3437042"/>
                </a:lnTo>
                <a:lnTo>
                  <a:pt x="0" y="343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117" r="-74588" b="-20875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9377" y="6683344"/>
            <a:ext cx="11833084" cy="2213075"/>
          </a:xfrm>
          <a:custGeom>
            <a:avLst/>
            <a:gdLst/>
            <a:ahLst/>
            <a:cxnLst/>
            <a:rect r="r" b="b" t="t" l="l"/>
            <a:pathLst>
              <a:path h="2213075" w="11833084">
                <a:moveTo>
                  <a:pt x="0" y="0"/>
                </a:moveTo>
                <a:lnTo>
                  <a:pt x="11833084" y="0"/>
                </a:lnTo>
                <a:lnTo>
                  <a:pt x="11833084" y="2213075"/>
                </a:lnTo>
                <a:lnTo>
                  <a:pt x="0" y="2213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0878" r="-78032" b="-5407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688088" y="787338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INTGERATION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7540" y="1432498"/>
            <a:ext cx="6312921" cy="8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ADD ACTIVITY TO FIRESTORE AND CONFIRM UI RENDERING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452658" y="2627294"/>
            <a:ext cx="8862992" cy="6914235"/>
          </a:xfrm>
          <a:custGeom>
            <a:avLst/>
            <a:gdLst/>
            <a:ahLst/>
            <a:cxnLst/>
            <a:rect r="r" b="b" t="t" l="l"/>
            <a:pathLst>
              <a:path h="6914235" w="8862992">
                <a:moveTo>
                  <a:pt x="0" y="0"/>
                </a:moveTo>
                <a:lnTo>
                  <a:pt x="8862992" y="0"/>
                </a:lnTo>
                <a:lnTo>
                  <a:pt x="8862992" y="6914234"/>
                </a:lnTo>
                <a:lnTo>
                  <a:pt x="0" y="6914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40835" y="5496401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SYSTEM TESTING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5193" y="-6089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225573" y="4604633"/>
            <a:ext cx="11301259" cy="2175492"/>
          </a:xfrm>
          <a:custGeom>
            <a:avLst/>
            <a:gdLst/>
            <a:ahLst/>
            <a:cxnLst/>
            <a:rect r="r" b="b" t="t" l="l"/>
            <a:pathLst>
              <a:path h="2175492" w="11301259">
                <a:moveTo>
                  <a:pt x="0" y="0"/>
                </a:moveTo>
                <a:lnTo>
                  <a:pt x="11301259" y="0"/>
                </a:lnTo>
                <a:lnTo>
                  <a:pt x="11301259" y="2175493"/>
                </a:lnTo>
                <a:lnTo>
                  <a:pt x="0" y="2175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4813" y="1379916"/>
            <a:ext cx="2589609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256535" y="5219700"/>
            <a:ext cx="6911823" cy="114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COMBATIABLITY TESTING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6646"/>
            <a:ext cx="6020217" cy="5790354"/>
          </a:xfrm>
          <a:custGeom>
            <a:avLst/>
            <a:gdLst/>
            <a:ahLst/>
            <a:cxnLst/>
            <a:rect r="r" b="b" t="t" l="l"/>
            <a:pathLst>
              <a:path h="5790354" w="6020217">
                <a:moveTo>
                  <a:pt x="0" y="0"/>
                </a:moveTo>
                <a:lnTo>
                  <a:pt x="6020217" y="0"/>
                </a:lnTo>
                <a:lnTo>
                  <a:pt x="6020217" y="5790354"/>
                </a:lnTo>
                <a:lnTo>
                  <a:pt x="0" y="579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52" y="-24199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3"/>
                </a:lnTo>
                <a:lnTo>
                  <a:pt x="0" y="1364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27653" y="2001575"/>
            <a:ext cx="13432695" cy="6283849"/>
            <a:chOff x="0" y="0"/>
            <a:chExt cx="5218526" cy="2441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8526" cy="2441240"/>
            </a:xfrm>
            <a:custGeom>
              <a:avLst/>
              <a:gdLst/>
              <a:ahLst/>
              <a:cxnLst/>
              <a:rect r="r" b="b" t="t" l="l"/>
              <a:pathLst>
                <a:path h="2441240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2441240"/>
                  </a:lnTo>
                  <a:lnTo>
                    <a:pt x="0" y="2441240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48922" y="4408533"/>
            <a:ext cx="959015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RESULTS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5280614"/>
            <a:ext cx="5290045" cy="4222418"/>
          </a:xfrm>
          <a:custGeom>
            <a:avLst/>
            <a:gdLst/>
            <a:ahLst/>
            <a:cxnLst/>
            <a:rect r="r" b="b" t="t" l="l"/>
            <a:pathLst>
              <a:path h="4222418" w="5290045">
                <a:moveTo>
                  <a:pt x="0" y="0"/>
                </a:moveTo>
                <a:lnTo>
                  <a:pt x="5290045" y="0"/>
                </a:lnTo>
                <a:lnTo>
                  <a:pt x="5290045" y="4222418"/>
                </a:lnTo>
                <a:lnTo>
                  <a:pt x="0" y="4222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6646"/>
            <a:ext cx="6020217" cy="5790354"/>
          </a:xfrm>
          <a:custGeom>
            <a:avLst/>
            <a:gdLst/>
            <a:ahLst/>
            <a:cxnLst/>
            <a:rect r="r" b="b" t="t" l="l"/>
            <a:pathLst>
              <a:path h="5790354" w="6020217">
                <a:moveTo>
                  <a:pt x="0" y="0"/>
                </a:moveTo>
                <a:lnTo>
                  <a:pt x="6020217" y="0"/>
                </a:lnTo>
                <a:lnTo>
                  <a:pt x="6020217" y="5790354"/>
                </a:lnTo>
                <a:lnTo>
                  <a:pt x="0" y="579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52" y="-24199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3"/>
                </a:lnTo>
                <a:lnTo>
                  <a:pt x="0" y="1364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27653" y="2001575"/>
            <a:ext cx="13432695" cy="6283849"/>
            <a:chOff x="0" y="0"/>
            <a:chExt cx="5218526" cy="2441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8526" cy="2441240"/>
            </a:xfrm>
            <a:custGeom>
              <a:avLst/>
              <a:gdLst/>
              <a:ahLst/>
              <a:cxnLst/>
              <a:rect r="r" b="b" t="t" l="l"/>
              <a:pathLst>
                <a:path h="2441240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2441240"/>
                  </a:lnTo>
                  <a:lnTo>
                    <a:pt x="0" y="2441240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35480" y="4302125"/>
            <a:ext cx="756833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SOLUTION EFFECTIVENESS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6805" y="1130335"/>
            <a:ext cx="5253598" cy="8026330"/>
          </a:xfrm>
          <a:custGeom>
            <a:avLst/>
            <a:gdLst/>
            <a:ahLst/>
            <a:cxnLst/>
            <a:rect r="r" b="b" t="t" l="l"/>
            <a:pathLst>
              <a:path h="8026330" w="5253598">
                <a:moveTo>
                  <a:pt x="0" y="0"/>
                </a:moveTo>
                <a:lnTo>
                  <a:pt x="5253597" y="0"/>
                </a:lnTo>
                <a:lnTo>
                  <a:pt x="5253597" y="8026330"/>
                </a:lnTo>
                <a:lnTo>
                  <a:pt x="0" y="802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1244" y="1750051"/>
            <a:ext cx="18570488" cy="9361335"/>
            <a:chOff x="0" y="0"/>
            <a:chExt cx="8050643" cy="4058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0643" cy="4058308"/>
            </a:xfrm>
            <a:custGeom>
              <a:avLst/>
              <a:gdLst/>
              <a:ahLst/>
              <a:cxnLst/>
              <a:rect r="r" b="b" t="t" l="l"/>
              <a:pathLst>
                <a:path h="4058308" w="8050643">
                  <a:moveTo>
                    <a:pt x="0" y="0"/>
                  </a:moveTo>
                  <a:lnTo>
                    <a:pt x="8050643" y="0"/>
                  </a:lnTo>
                  <a:lnTo>
                    <a:pt x="8050643" y="4058308"/>
                  </a:lnTo>
                  <a:lnTo>
                    <a:pt x="0" y="4058308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33951" y="1253235"/>
            <a:ext cx="2303766" cy="4310161"/>
          </a:xfrm>
          <a:custGeom>
            <a:avLst/>
            <a:gdLst/>
            <a:ahLst/>
            <a:cxnLst/>
            <a:rect r="r" b="b" t="t" l="l"/>
            <a:pathLst>
              <a:path h="4310161" w="2303766">
                <a:moveTo>
                  <a:pt x="0" y="0"/>
                </a:moveTo>
                <a:lnTo>
                  <a:pt x="2303766" y="0"/>
                </a:lnTo>
                <a:lnTo>
                  <a:pt x="2303766" y="4310160"/>
                </a:lnTo>
                <a:lnTo>
                  <a:pt x="0" y="4310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42" r="0" b="-622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33951" y="5563395"/>
            <a:ext cx="2300618" cy="4599658"/>
          </a:xfrm>
          <a:custGeom>
            <a:avLst/>
            <a:gdLst/>
            <a:ahLst/>
            <a:cxnLst/>
            <a:rect r="r" b="b" t="t" l="l"/>
            <a:pathLst>
              <a:path h="4599658" w="2300618">
                <a:moveTo>
                  <a:pt x="0" y="0"/>
                </a:moveTo>
                <a:lnTo>
                  <a:pt x="2300618" y="0"/>
                </a:lnTo>
                <a:lnTo>
                  <a:pt x="2300618" y="4599658"/>
                </a:lnTo>
                <a:lnTo>
                  <a:pt x="0" y="4599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70" r="0" b="-184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01244" y="4560954"/>
            <a:ext cx="2284516" cy="4684404"/>
          </a:xfrm>
          <a:custGeom>
            <a:avLst/>
            <a:gdLst/>
            <a:ahLst/>
            <a:cxnLst/>
            <a:rect r="r" b="b" t="t" l="l"/>
            <a:pathLst>
              <a:path h="4684404" w="2284516">
                <a:moveTo>
                  <a:pt x="0" y="0"/>
                </a:moveTo>
                <a:lnTo>
                  <a:pt x="2284516" y="0"/>
                </a:lnTo>
                <a:lnTo>
                  <a:pt x="2284516" y="4684404"/>
                </a:lnTo>
                <a:lnTo>
                  <a:pt x="0" y="4684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9" t="-2971" r="-13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2435" y="5411863"/>
            <a:ext cx="2303956" cy="4684404"/>
          </a:xfrm>
          <a:custGeom>
            <a:avLst/>
            <a:gdLst/>
            <a:ahLst/>
            <a:cxnLst/>
            <a:rect r="r" b="b" t="t" l="l"/>
            <a:pathLst>
              <a:path h="4684404" w="2303956">
                <a:moveTo>
                  <a:pt x="0" y="0"/>
                </a:moveTo>
                <a:lnTo>
                  <a:pt x="2303956" y="0"/>
                </a:lnTo>
                <a:lnTo>
                  <a:pt x="2303956" y="4684404"/>
                </a:lnTo>
                <a:lnTo>
                  <a:pt x="0" y="4684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5" t="-3193" r="-103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23066" y="4560954"/>
            <a:ext cx="2291577" cy="4706556"/>
          </a:xfrm>
          <a:custGeom>
            <a:avLst/>
            <a:gdLst/>
            <a:ahLst/>
            <a:cxnLst/>
            <a:rect r="r" b="b" t="t" l="l"/>
            <a:pathLst>
              <a:path h="4706556" w="2291577">
                <a:moveTo>
                  <a:pt x="0" y="0"/>
                </a:moveTo>
                <a:lnTo>
                  <a:pt x="2291577" y="0"/>
                </a:lnTo>
                <a:lnTo>
                  <a:pt x="2291577" y="4706556"/>
                </a:lnTo>
                <a:lnTo>
                  <a:pt x="0" y="4706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947" b="-40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02804" y="4548011"/>
            <a:ext cx="2285196" cy="4697346"/>
          </a:xfrm>
          <a:custGeom>
            <a:avLst/>
            <a:gdLst/>
            <a:ahLst/>
            <a:cxnLst/>
            <a:rect r="r" b="b" t="t" l="l"/>
            <a:pathLst>
              <a:path h="4697346" w="2285196">
                <a:moveTo>
                  <a:pt x="0" y="0"/>
                </a:moveTo>
                <a:lnTo>
                  <a:pt x="2285196" y="0"/>
                </a:lnTo>
                <a:lnTo>
                  <a:pt x="2285196" y="4697347"/>
                </a:lnTo>
                <a:lnTo>
                  <a:pt x="0" y="46973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81318" y="5411863"/>
            <a:ext cx="2286528" cy="4700085"/>
          </a:xfrm>
          <a:custGeom>
            <a:avLst/>
            <a:gdLst/>
            <a:ahLst/>
            <a:cxnLst/>
            <a:rect r="r" b="b" t="t" l="l"/>
            <a:pathLst>
              <a:path h="4700085" w="2286528">
                <a:moveTo>
                  <a:pt x="0" y="0"/>
                </a:moveTo>
                <a:lnTo>
                  <a:pt x="2286527" y="0"/>
                </a:lnTo>
                <a:lnTo>
                  <a:pt x="2286527" y="4700085"/>
                </a:lnTo>
                <a:lnTo>
                  <a:pt x="0" y="4700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7185" y="3298700"/>
            <a:ext cx="2044629" cy="4412992"/>
          </a:xfrm>
          <a:custGeom>
            <a:avLst/>
            <a:gdLst/>
            <a:ahLst/>
            <a:cxnLst/>
            <a:rect r="r" b="b" t="t" l="l"/>
            <a:pathLst>
              <a:path h="4412992" w="2044629">
                <a:moveTo>
                  <a:pt x="0" y="0"/>
                </a:moveTo>
                <a:lnTo>
                  <a:pt x="2044629" y="0"/>
                </a:lnTo>
                <a:lnTo>
                  <a:pt x="2044629" y="4412992"/>
                </a:lnTo>
                <a:lnTo>
                  <a:pt x="0" y="44129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492" t="-7947" r="-5597" b="-33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17025" y="3298700"/>
            <a:ext cx="2147103" cy="4385963"/>
          </a:xfrm>
          <a:custGeom>
            <a:avLst/>
            <a:gdLst/>
            <a:ahLst/>
            <a:cxnLst/>
            <a:rect r="r" b="b" t="t" l="l"/>
            <a:pathLst>
              <a:path h="4385963" w="2147103">
                <a:moveTo>
                  <a:pt x="0" y="0"/>
                </a:moveTo>
                <a:lnTo>
                  <a:pt x="2147103" y="0"/>
                </a:lnTo>
                <a:lnTo>
                  <a:pt x="2147103" y="4385963"/>
                </a:lnTo>
                <a:lnTo>
                  <a:pt x="0" y="4385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934" t="-9449" r="-5562" b="-52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2609126"/>
            <a:ext cx="7175500" cy="7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7"/>
              </a:lnSpc>
              <a:spcBef>
                <a:spcPct val="0"/>
              </a:spcBef>
            </a:pPr>
            <a:r>
              <a:rPr lang="en-US" sz="53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RESULTS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11866" y="347224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5" y="0"/>
                </a:lnTo>
                <a:lnTo>
                  <a:pt x="419565" y="419564"/>
                </a:lnTo>
                <a:lnTo>
                  <a:pt x="0" y="419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2049056" y="360579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121551" y="385324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93640" y="449369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61989"/>
            <a:ext cx="18288000" cy="8457157"/>
            <a:chOff x="0" y="0"/>
            <a:chExt cx="7928180" cy="3666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666331"/>
            </a:xfrm>
            <a:custGeom>
              <a:avLst/>
              <a:gdLst/>
              <a:ahLst/>
              <a:cxnLst/>
              <a:rect r="r" b="b" t="t" l="l"/>
              <a:pathLst>
                <a:path h="366633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666331"/>
                  </a:lnTo>
                  <a:lnTo>
                    <a:pt x="0" y="3666331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647" y="-393048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332" y="2244765"/>
            <a:ext cx="3792344" cy="7795374"/>
          </a:xfrm>
          <a:custGeom>
            <a:avLst/>
            <a:gdLst/>
            <a:ahLst/>
            <a:cxnLst/>
            <a:rect r="r" b="b" t="t" l="l"/>
            <a:pathLst>
              <a:path h="7795374" w="3792344">
                <a:moveTo>
                  <a:pt x="0" y="0"/>
                </a:moveTo>
                <a:lnTo>
                  <a:pt x="3792344" y="0"/>
                </a:lnTo>
                <a:lnTo>
                  <a:pt x="3792344" y="7795373"/>
                </a:lnTo>
                <a:lnTo>
                  <a:pt x="0" y="7795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2049" y="2244765"/>
            <a:ext cx="3792344" cy="7795374"/>
          </a:xfrm>
          <a:custGeom>
            <a:avLst/>
            <a:gdLst/>
            <a:ahLst/>
            <a:cxnLst/>
            <a:rect r="r" b="b" t="t" l="l"/>
            <a:pathLst>
              <a:path h="7795374" w="3792344">
                <a:moveTo>
                  <a:pt x="0" y="0"/>
                </a:moveTo>
                <a:lnTo>
                  <a:pt x="3792344" y="0"/>
                </a:lnTo>
                <a:lnTo>
                  <a:pt x="3792344" y="7795373"/>
                </a:lnTo>
                <a:lnTo>
                  <a:pt x="0" y="7795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41562" y="2244765"/>
            <a:ext cx="3792344" cy="7795374"/>
          </a:xfrm>
          <a:custGeom>
            <a:avLst/>
            <a:gdLst/>
            <a:ahLst/>
            <a:cxnLst/>
            <a:rect r="r" b="b" t="t" l="l"/>
            <a:pathLst>
              <a:path h="7795374" w="3792344">
                <a:moveTo>
                  <a:pt x="0" y="0"/>
                </a:moveTo>
                <a:lnTo>
                  <a:pt x="3792344" y="0"/>
                </a:lnTo>
                <a:lnTo>
                  <a:pt x="3792344" y="7795373"/>
                </a:lnTo>
                <a:lnTo>
                  <a:pt x="0" y="7795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5866" y="2244765"/>
            <a:ext cx="3797746" cy="7795374"/>
          </a:xfrm>
          <a:custGeom>
            <a:avLst/>
            <a:gdLst/>
            <a:ahLst/>
            <a:cxnLst/>
            <a:rect r="r" b="b" t="t" l="l"/>
            <a:pathLst>
              <a:path h="7795374" w="3797746">
                <a:moveTo>
                  <a:pt x="0" y="0"/>
                </a:moveTo>
                <a:lnTo>
                  <a:pt x="3797746" y="0"/>
                </a:lnTo>
                <a:lnTo>
                  <a:pt x="3797746" y="7795373"/>
                </a:lnTo>
                <a:lnTo>
                  <a:pt x="0" y="7795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40" t="-8207" r="-1640" b="-418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1866" y="347224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5" y="0"/>
                </a:lnTo>
                <a:lnTo>
                  <a:pt x="419565" y="419564"/>
                </a:lnTo>
                <a:lnTo>
                  <a:pt x="0" y="419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2049056" y="360579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121551" y="385324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3640" y="449369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893965" y="767553"/>
            <a:ext cx="6102046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RESULTS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48915"/>
            <a:ext cx="18288000" cy="8457157"/>
            <a:chOff x="0" y="0"/>
            <a:chExt cx="7928180" cy="3666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666331"/>
            </a:xfrm>
            <a:custGeom>
              <a:avLst/>
              <a:gdLst/>
              <a:ahLst/>
              <a:cxnLst/>
              <a:rect r="r" b="b" t="t" l="l"/>
              <a:pathLst>
                <a:path h="366633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666331"/>
                  </a:lnTo>
                  <a:lnTo>
                    <a:pt x="0" y="3666331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294593" y="-168026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5" y="0"/>
                </a:lnTo>
                <a:lnTo>
                  <a:pt x="14189305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866" y="347224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5" y="0"/>
                </a:lnTo>
                <a:lnTo>
                  <a:pt x="419565" y="419564"/>
                </a:lnTo>
                <a:lnTo>
                  <a:pt x="0" y="419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049056" y="360579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127453" y="2101475"/>
            <a:ext cx="3868559" cy="7952037"/>
          </a:xfrm>
          <a:custGeom>
            <a:avLst/>
            <a:gdLst/>
            <a:ahLst/>
            <a:cxnLst/>
            <a:rect r="r" b="b" t="t" l="l"/>
            <a:pathLst>
              <a:path h="7952037" w="3868559">
                <a:moveTo>
                  <a:pt x="0" y="0"/>
                </a:moveTo>
                <a:lnTo>
                  <a:pt x="3868558" y="0"/>
                </a:lnTo>
                <a:lnTo>
                  <a:pt x="3868558" y="7952037"/>
                </a:lnTo>
                <a:lnTo>
                  <a:pt x="0" y="79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23266" y="2101475"/>
            <a:ext cx="3866678" cy="7952037"/>
          </a:xfrm>
          <a:custGeom>
            <a:avLst/>
            <a:gdLst/>
            <a:ahLst/>
            <a:cxnLst/>
            <a:rect r="r" b="b" t="t" l="l"/>
            <a:pathLst>
              <a:path h="7952037" w="3866678">
                <a:moveTo>
                  <a:pt x="0" y="0"/>
                </a:moveTo>
                <a:lnTo>
                  <a:pt x="3866678" y="0"/>
                </a:lnTo>
                <a:lnTo>
                  <a:pt x="3866678" y="7952037"/>
                </a:lnTo>
                <a:lnTo>
                  <a:pt x="0" y="7952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64260" y="2101475"/>
            <a:ext cx="3750574" cy="7952037"/>
          </a:xfrm>
          <a:custGeom>
            <a:avLst/>
            <a:gdLst/>
            <a:ahLst/>
            <a:cxnLst/>
            <a:rect r="r" b="b" t="t" l="l"/>
            <a:pathLst>
              <a:path h="7952037" w="3750574">
                <a:moveTo>
                  <a:pt x="0" y="0"/>
                </a:moveTo>
                <a:lnTo>
                  <a:pt x="3750574" y="0"/>
                </a:lnTo>
                <a:lnTo>
                  <a:pt x="3750574" y="7952037"/>
                </a:lnTo>
                <a:lnTo>
                  <a:pt x="0" y="7952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53" t="-8035" r="-7988" b="-514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1551" y="385324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3640" y="449369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93965" y="767553"/>
            <a:ext cx="6102046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RESULTS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48915"/>
            <a:ext cx="18288000" cy="8457157"/>
            <a:chOff x="0" y="0"/>
            <a:chExt cx="7928180" cy="3666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3666331"/>
            </a:xfrm>
            <a:custGeom>
              <a:avLst/>
              <a:gdLst/>
              <a:ahLst/>
              <a:cxnLst/>
              <a:rect r="r" b="b" t="t" l="l"/>
              <a:pathLst>
                <a:path h="366633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666331"/>
                  </a:lnTo>
                  <a:lnTo>
                    <a:pt x="0" y="3666331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294593" y="-168026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5" y="0"/>
                </a:lnTo>
                <a:lnTo>
                  <a:pt x="14189305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866" y="347224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5" y="0"/>
                </a:lnTo>
                <a:lnTo>
                  <a:pt x="419565" y="419564"/>
                </a:lnTo>
                <a:lnTo>
                  <a:pt x="0" y="419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049056" y="360579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921351" y="2072855"/>
            <a:ext cx="6549616" cy="7488394"/>
          </a:xfrm>
          <a:custGeom>
            <a:avLst/>
            <a:gdLst/>
            <a:ahLst/>
            <a:cxnLst/>
            <a:rect r="r" b="b" t="t" l="l"/>
            <a:pathLst>
              <a:path h="7488394" w="6549616">
                <a:moveTo>
                  <a:pt x="0" y="0"/>
                </a:moveTo>
                <a:lnTo>
                  <a:pt x="6549616" y="0"/>
                </a:lnTo>
                <a:lnTo>
                  <a:pt x="6549616" y="7488395"/>
                </a:lnTo>
                <a:lnTo>
                  <a:pt x="0" y="7488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1551" y="385324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3640" y="449369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893965" y="767553"/>
            <a:ext cx="6102046" cy="5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44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26122"/>
            <a:ext cx="691182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B5521F"/>
                </a:solidFill>
                <a:latin typeface="Peace Sans"/>
                <a:ea typeface="Peace Sans"/>
                <a:cs typeface="Peace Sans"/>
                <a:sym typeface="Peace Sans"/>
              </a:rPr>
              <a:t>OBOUR DEMO (VIDEO)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71282"/>
            <a:ext cx="6911823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300">
                <a:solidFill>
                  <a:srgbClr val="FCB02A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SCAN ME!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8641" y="0"/>
            <a:ext cx="12037618" cy="10287000"/>
            <a:chOff x="0" y="0"/>
            <a:chExt cx="5218526" cy="4459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8526" cy="4459601"/>
            </a:xfrm>
            <a:custGeom>
              <a:avLst/>
              <a:gdLst/>
              <a:ahLst/>
              <a:cxnLst/>
              <a:rect r="r" b="b" t="t" l="l"/>
              <a:pathLst>
                <a:path h="4459601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4459601"/>
                  </a:lnTo>
                  <a:lnTo>
                    <a:pt x="0" y="4459601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513970" y="1162050"/>
            <a:ext cx="1086229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PROJECT LIMITATION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50033" y="2863246"/>
            <a:ext cx="4909364" cy="5094624"/>
          </a:xfrm>
          <a:custGeom>
            <a:avLst/>
            <a:gdLst/>
            <a:ahLst/>
            <a:cxnLst/>
            <a:rect r="r" b="b" t="t" l="l"/>
            <a:pathLst>
              <a:path h="5094624" w="4909364">
                <a:moveTo>
                  <a:pt x="0" y="0"/>
                </a:moveTo>
                <a:lnTo>
                  <a:pt x="4909365" y="0"/>
                </a:lnTo>
                <a:lnTo>
                  <a:pt x="4909365" y="5094623"/>
                </a:lnTo>
                <a:lnTo>
                  <a:pt x="0" y="5094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659964" y="2777521"/>
            <a:ext cx="11406960" cy="649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Firebase Limits: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Free plan caused issues with data and testing.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Quote Customization: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Hard to combine emotion and user choices.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Activity Scheduling: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Difficult to plan tasks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 based on time and priority.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Notific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ations: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Some reminders didn’t appear as expected.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 Sync: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Activities, contacts, and quotes didn’t always stay updated together.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Testing: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Errors while testing Firebase functions.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Conflicts: </a:t>
            </a:r>
            <a:r>
              <a:rPr lang="en-US" sz="2899">
                <a:solidFill>
                  <a:srgbClr val="F2DAC3"/>
                </a:solidFill>
                <a:latin typeface="Open Sans 2"/>
                <a:ea typeface="Open Sans 2"/>
                <a:cs typeface="Open Sans 2"/>
                <a:sym typeface="Open Sans 2"/>
              </a:rPr>
              <a:t>We had problems merging changes and managing code versions.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59964" y="0"/>
            <a:ext cx="11576295" cy="10287000"/>
            <a:chOff x="0" y="0"/>
            <a:chExt cx="5018534" cy="4459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8534" cy="4459601"/>
            </a:xfrm>
            <a:custGeom>
              <a:avLst/>
              <a:gdLst/>
              <a:ahLst/>
              <a:cxnLst/>
              <a:rect r="r" b="b" t="t" l="l"/>
              <a:pathLst>
                <a:path h="4459601" w="5018534">
                  <a:moveTo>
                    <a:pt x="0" y="0"/>
                  </a:moveTo>
                  <a:lnTo>
                    <a:pt x="5018534" y="0"/>
                  </a:lnTo>
                  <a:lnTo>
                    <a:pt x="5018534" y="4459601"/>
                  </a:lnTo>
                  <a:lnTo>
                    <a:pt x="0" y="4459601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204630" y="1124959"/>
            <a:ext cx="1086229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FUTURE 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44632" y="3086377"/>
            <a:ext cx="11406960" cy="649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Using AI to diagnose and scale the severity of drug use-related issues can enhance treatment precision and improve recovery progress</a:t>
            </a:r>
          </a:p>
          <a:p>
            <a:pPr algn="l">
              <a:lnSpc>
                <a:spcPts val="4349"/>
              </a:lnSpc>
            </a:pP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Using AI to create personalized activity plans for patients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based on their interes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ts c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 boost engagement and foster sustained rehabilitation</a:t>
            </a:r>
          </a:p>
          <a:p>
            <a:pPr algn="l">
              <a:lnSpc>
                <a:spcPts val="4349"/>
              </a:lnSpc>
            </a:pP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Involving doctors in ongoing patient care through r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egula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 medical follow-ups to support effective treatment and recovery. </a:t>
            </a:r>
          </a:p>
          <a:p>
            <a:pPr algn="l">
              <a:lnSpc>
                <a:spcPts val="434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03178" y="3812971"/>
            <a:ext cx="5781720" cy="5445329"/>
          </a:xfrm>
          <a:custGeom>
            <a:avLst/>
            <a:gdLst/>
            <a:ahLst/>
            <a:cxnLst/>
            <a:rect r="r" b="b" t="t" l="l"/>
            <a:pathLst>
              <a:path h="5445329" w="5781720">
                <a:moveTo>
                  <a:pt x="0" y="0"/>
                </a:moveTo>
                <a:lnTo>
                  <a:pt x="5781720" y="0"/>
                </a:lnTo>
                <a:lnTo>
                  <a:pt x="5781720" y="5445329"/>
                </a:lnTo>
                <a:lnTo>
                  <a:pt x="0" y="5445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533794" y="1024656"/>
            <a:ext cx="9709184" cy="9515001"/>
          </a:xfrm>
          <a:custGeom>
            <a:avLst/>
            <a:gdLst/>
            <a:ahLst/>
            <a:cxnLst/>
            <a:rect r="r" b="b" t="t" l="l"/>
            <a:pathLst>
              <a:path h="9515001" w="9709184">
                <a:moveTo>
                  <a:pt x="0" y="0"/>
                </a:moveTo>
                <a:lnTo>
                  <a:pt x="9709184" y="0"/>
                </a:lnTo>
                <a:lnTo>
                  <a:pt x="9709184" y="9515000"/>
                </a:lnTo>
                <a:lnTo>
                  <a:pt x="0" y="9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80347" y="-3949650"/>
            <a:ext cx="14527193" cy="14236650"/>
          </a:xfrm>
          <a:custGeom>
            <a:avLst/>
            <a:gdLst/>
            <a:ahLst/>
            <a:cxnLst/>
            <a:rect r="r" b="b" t="t" l="l"/>
            <a:pathLst>
              <a:path h="14236650" w="14527193">
                <a:moveTo>
                  <a:pt x="0" y="0"/>
                </a:moveTo>
                <a:lnTo>
                  <a:pt x="14527194" y="0"/>
                </a:lnTo>
                <a:lnTo>
                  <a:pt x="14527194" y="14236650"/>
                </a:lnTo>
                <a:lnTo>
                  <a:pt x="0" y="1423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72938" y="4583430"/>
            <a:ext cx="9971006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866" y="4888842"/>
            <a:ext cx="4181119" cy="5398158"/>
          </a:xfrm>
          <a:custGeom>
            <a:avLst/>
            <a:gdLst/>
            <a:ahLst/>
            <a:cxnLst/>
            <a:rect r="r" b="b" t="t" l="l"/>
            <a:pathLst>
              <a:path h="5398158" w="4181119">
                <a:moveTo>
                  <a:pt x="0" y="0"/>
                </a:moveTo>
                <a:lnTo>
                  <a:pt x="4181119" y="0"/>
                </a:lnTo>
                <a:lnTo>
                  <a:pt x="4181119" y="5398158"/>
                </a:lnTo>
                <a:lnTo>
                  <a:pt x="0" y="5398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0347" y="-3949650"/>
            <a:ext cx="14527193" cy="14236650"/>
          </a:xfrm>
          <a:custGeom>
            <a:avLst/>
            <a:gdLst/>
            <a:ahLst/>
            <a:cxnLst/>
            <a:rect r="r" b="b" t="t" l="l"/>
            <a:pathLst>
              <a:path h="14236650" w="14527193">
                <a:moveTo>
                  <a:pt x="0" y="0"/>
                </a:moveTo>
                <a:lnTo>
                  <a:pt x="14527194" y="0"/>
                </a:lnTo>
                <a:lnTo>
                  <a:pt x="14527194" y="14236650"/>
                </a:lnTo>
                <a:lnTo>
                  <a:pt x="0" y="1423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8812" y="3284211"/>
            <a:ext cx="7275065" cy="6851788"/>
          </a:xfrm>
          <a:custGeom>
            <a:avLst/>
            <a:gdLst/>
            <a:ahLst/>
            <a:cxnLst/>
            <a:rect r="r" b="b" t="t" l="l"/>
            <a:pathLst>
              <a:path h="6851788" w="7275065">
                <a:moveTo>
                  <a:pt x="0" y="0"/>
                </a:moveTo>
                <a:lnTo>
                  <a:pt x="7275065" y="0"/>
                </a:lnTo>
                <a:lnTo>
                  <a:pt x="7275065" y="6851788"/>
                </a:lnTo>
                <a:lnTo>
                  <a:pt x="0" y="6851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7806" y="4500360"/>
            <a:ext cx="9971006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843" y="5777217"/>
            <a:ext cx="772819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7C00"/>
                </a:solidFill>
                <a:latin typeface="Open Sans 2"/>
                <a:ea typeface="Open Sans 2"/>
                <a:cs typeface="Open Sans 2"/>
                <a:sym typeface="Open Sans 2"/>
              </a:rPr>
              <a:t>Do you have any questions?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8641" y="0"/>
            <a:ext cx="12037618" cy="10287000"/>
            <a:chOff x="0" y="0"/>
            <a:chExt cx="5218526" cy="4459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8526" cy="4459601"/>
            </a:xfrm>
            <a:custGeom>
              <a:avLst/>
              <a:gdLst/>
              <a:ahLst/>
              <a:cxnLst/>
              <a:rect r="r" b="b" t="t" l="l"/>
              <a:pathLst>
                <a:path h="4459601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4459601"/>
                  </a:lnTo>
                  <a:lnTo>
                    <a:pt x="0" y="4459601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513970" y="1162050"/>
            <a:ext cx="1086229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PROBLEM DEFINITION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3970" y="2993957"/>
            <a:ext cx="11406960" cy="624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Experience problems with all body functions, including memory disruptions that cause forgetfulness, as well as psychological issues such as depression, anxiety, and stress.</a:t>
            </a:r>
          </a:p>
          <a:p>
            <a:pPr algn="l">
              <a:lnSpc>
                <a:spcPts val="1960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truggle with relapse after recovery.</a:t>
            </a:r>
          </a:p>
          <a:p>
            <a:pPr algn="l">
              <a:lnSpc>
                <a:spcPts val="2240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ack society support through his/her recovery plan.</a:t>
            </a:r>
          </a:p>
          <a:p>
            <a:pPr algn="l">
              <a:lnSpc>
                <a:spcPts val="2380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Are A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rabic speakers and searches for an app that compline with its language and beliefs.</a:t>
            </a:r>
          </a:p>
          <a:p>
            <a:pPr algn="l">
              <a:lnSpc>
                <a:spcPts val="2380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</a:t>
            </a:r>
            <a:r>
              <a:rPr lang="en-US" b="true" sz="2899">
                <a:solidFill>
                  <a:srgbClr val="F2DAC3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ay have limited awareness of substance use.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50033" y="2863246"/>
            <a:ext cx="4909364" cy="5094624"/>
          </a:xfrm>
          <a:custGeom>
            <a:avLst/>
            <a:gdLst/>
            <a:ahLst/>
            <a:cxnLst/>
            <a:rect r="r" b="b" t="t" l="l"/>
            <a:pathLst>
              <a:path h="5094624" w="4909364">
                <a:moveTo>
                  <a:pt x="0" y="0"/>
                </a:moveTo>
                <a:lnTo>
                  <a:pt x="4909365" y="0"/>
                </a:lnTo>
                <a:lnTo>
                  <a:pt x="4909365" y="5094623"/>
                </a:lnTo>
                <a:lnTo>
                  <a:pt x="0" y="5094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830004" y="2490021"/>
            <a:ext cx="7351713" cy="80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3137">
                <a:solidFill>
                  <a:srgbClr val="CA413D"/>
                </a:solidFill>
                <a:latin typeface="Peace Sans"/>
                <a:ea typeface="Peace Sans"/>
                <a:cs typeface="Peace Sans"/>
                <a:sym typeface="Peace Sans"/>
              </a:rPr>
              <a:t>POST-REHABILITATION PATIENTS:</a:t>
            </a:r>
          </a:p>
          <a:p>
            <a:pPr algn="ctr">
              <a:lnSpc>
                <a:spcPts val="31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1019" y="-106880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5729087" y="6106874"/>
            <a:ext cx="1384148" cy="23812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53210" y="3961972"/>
            <a:ext cx="3481656" cy="3585976"/>
          </a:xfrm>
          <a:custGeom>
            <a:avLst/>
            <a:gdLst/>
            <a:ahLst/>
            <a:cxnLst/>
            <a:rect r="r" b="b" t="t" l="l"/>
            <a:pathLst>
              <a:path h="3585976" w="3481656">
                <a:moveTo>
                  <a:pt x="0" y="0"/>
                </a:moveTo>
                <a:lnTo>
                  <a:pt x="3481656" y="0"/>
                </a:lnTo>
                <a:lnTo>
                  <a:pt x="3481656" y="3585976"/>
                </a:lnTo>
                <a:lnTo>
                  <a:pt x="0" y="358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9507266" y="1202199"/>
            <a:ext cx="6850365" cy="9442859"/>
          </a:xfrm>
          <a:custGeom>
            <a:avLst/>
            <a:gdLst/>
            <a:ahLst/>
            <a:cxnLst/>
            <a:rect r="r" b="b" t="t" l="l"/>
            <a:pathLst>
              <a:path h="9442859" w="6850365">
                <a:moveTo>
                  <a:pt x="0" y="0"/>
                </a:moveTo>
                <a:lnTo>
                  <a:pt x="6850366" y="0"/>
                </a:lnTo>
                <a:lnTo>
                  <a:pt x="6850366" y="9442859"/>
                </a:lnTo>
                <a:lnTo>
                  <a:pt x="0" y="9442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73020"/>
            <a:ext cx="1351871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AIMS &amp;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3210" y="7757498"/>
            <a:ext cx="3320345" cy="64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3"/>
              </a:lnSpc>
              <a:spcBef>
                <a:spcPct val="0"/>
              </a:spcBef>
            </a:pPr>
            <a:r>
              <a:rPr lang="en-US" sz="2199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Post-rehabilitation patients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04212" y="9587470"/>
            <a:ext cx="2587881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sz="29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 Obour | </a:t>
            </a:r>
            <a:r>
              <a:rPr lang="ar-EG" sz="29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  <a:r>
              <a:rPr lang="en-US" sz="29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646530" y="3173828"/>
            <a:ext cx="8571837" cy="56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Developing strategies for more personalized and effective behavioral treatment approaches</a:t>
            </a:r>
          </a:p>
          <a:p>
            <a:pPr algn="l">
              <a:lnSpc>
                <a:spcPts val="3791"/>
              </a:lnSpc>
            </a:pPr>
          </a:p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Encouragement for continued recovery</a:t>
            </a:r>
          </a:p>
          <a:p>
            <a:pPr algn="l">
              <a:lnSpc>
                <a:spcPts val="3791"/>
              </a:lnSpc>
            </a:pPr>
          </a:p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Improvement in long-term success and societal reintegration</a:t>
            </a:r>
          </a:p>
          <a:p>
            <a:pPr algn="l">
              <a:lnSpc>
                <a:spcPts val="3791"/>
              </a:lnSpc>
            </a:pPr>
          </a:p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Enhancing motivation and self-esteem by acknowledging patients' efforts and achievements</a:t>
            </a:r>
          </a:p>
          <a:p>
            <a:pPr algn="l">
              <a:lnSpc>
                <a:spcPts val="379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1019" y="-106880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03295"/>
            <a:ext cx="18288000" cy="7994829"/>
            <a:chOff x="0" y="0"/>
            <a:chExt cx="7928180" cy="3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465903"/>
            </a:xfrm>
            <a:custGeom>
              <a:avLst/>
              <a:gdLst/>
              <a:ahLst/>
              <a:cxnLst/>
              <a:rect r="r" b="b" t="t" l="l"/>
              <a:pathLst>
                <a:path h="3465903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465903"/>
                  </a:lnTo>
                  <a:lnTo>
                    <a:pt x="0" y="3465903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5729087" y="6106874"/>
            <a:ext cx="1384148" cy="23812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53210" y="3961972"/>
            <a:ext cx="3481656" cy="3585976"/>
          </a:xfrm>
          <a:custGeom>
            <a:avLst/>
            <a:gdLst/>
            <a:ahLst/>
            <a:cxnLst/>
            <a:rect r="r" b="b" t="t" l="l"/>
            <a:pathLst>
              <a:path h="3585976" w="3481656">
                <a:moveTo>
                  <a:pt x="0" y="0"/>
                </a:moveTo>
                <a:lnTo>
                  <a:pt x="3481656" y="0"/>
                </a:lnTo>
                <a:lnTo>
                  <a:pt x="3481656" y="3585976"/>
                </a:lnTo>
                <a:lnTo>
                  <a:pt x="0" y="358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9507266" y="1202199"/>
            <a:ext cx="6850365" cy="9442859"/>
          </a:xfrm>
          <a:custGeom>
            <a:avLst/>
            <a:gdLst/>
            <a:ahLst/>
            <a:cxnLst/>
            <a:rect r="r" b="b" t="t" l="l"/>
            <a:pathLst>
              <a:path h="9442859" w="6850365">
                <a:moveTo>
                  <a:pt x="0" y="0"/>
                </a:moveTo>
                <a:lnTo>
                  <a:pt x="6850366" y="0"/>
                </a:lnTo>
                <a:lnTo>
                  <a:pt x="6850366" y="9442859"/>
                </a:lnTo>
                <a:lnTo>
                  <a:pt x="0" y="9442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73020"/>
            <a:ext cx="1351871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AIMS &amp;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3092" y="7757498"/>
            <a:ext cx="3061892" cy="64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3"/>
              </a:lnSpc>
              <a:spcBef>
                <a:spcPct val="0"/>
              </a:spcBef>
            </a:pPr>
            <a:r>
              <a:rPr lang="en-US" sz="2199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Post-rehabilitation patients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04212" y="9587470"/>
            <a:ext cx="2587881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sz="29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 Obour | </a:t>
            </a:r>
            <a:r>
              <a:rPr lang="ar-EG" sz="29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  <a:r>
              <a:rPr lang="en-US" sz="2900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646530" y="3730909"/>
            <a:ext cx="8571837" cy="473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Providing emotional support to help patients maintain hope during recovery</a:t>
            </a:r>
          </a:p>
          <a:p>
            <a:pPr algn="l">
              <a:lnSpc>
                <a:spcPts val="3791"/>
              </a:lnSpc>
            </a:pPr>
          </a:p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Building a support network that helps patients reach out for help and feel less isolated</a:t>
            </a:r>
          </a:p>
          <a:p>
            <a:pPr algn="l">
              <a:lnSpc>
                <a:spcPts val="3791"/>
              </a:lnSpc>
            </a:pPr>
          </a:p>
          <a:p>
            <a:pPr algn="l" marL="545673" indent="-272836" lvl="1">
              <a:lnSpc>
                <a:spcPts val="3791"/>
              </a:lnSpc>
              <a:buFont typeface="Arial"/>
              <a:buChar char="•"/>
            </a:pPr>
            <a:r>
              <a:rPr lang="en-US" b="true" sz="2527">
                <a:solidFill>
                  <a:srgbClr val="F3E3B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Awareness raising about substance use disorder in society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1019" y="-106880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2"/>
                </a:lnTo>
                <a:lnTo>
                  <a:pt x="0" y="13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215" y="2579258"/>
            <a:ext cx="18288000" cy="7718865"/>
            <a:chOff x="0" y="0"/>
            <a:chExt cx="7928180" cy="3346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8180" cy="3346268"/>
            </a:xfrm>
            <a:custGeom>
              <a:avLst/>
              <a:gdLst/>
              <a:ahLst/>
              <a:cxnLst/>
              <a:rect r="r" b="b" t="t" l="l"/>
              <a:pathLst>
                <a:path h="3346268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346268"/>
                  </a:lnTo>
                  <a:lnTo>
                    <a:pt x="0" y="3346268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2056680" y="5475883"/>
            <a:ext cx="1384148" cy="23812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1674" y="3679736"/>
            <a:ext cx="1083776" cy="3527083"/>
          </a:xfrm>
          <a:custGeom>
            <a:avLst/>
            <a:gdLst/>
            <a:ahLst/>
            <a:cxnLst/>
            <a:rect r="r" b="b" t="t" l="l"/>
            <a:pathLst>
              <a:path h="3527083" w="1083776">
                <a:moveTo>
                  <a:pt x="0" y="0"/>
                </a:moveTo>
                <a:lnTo>
                  <a:pt x="1083776" y="0"/>
                </a:lnTo>
                <a:lnTo>
                  <a:pt x="1083776" y="3527084"/>
                </a:lnTo>
                <a:lnTo>
                  <a:pt x="0" y="3527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48864" y="3149111"/>
            <a:ext cx="766120" cy="1043522"/>
          </a:xfrm>
          <a:custGeom>
            <a:avLst/>
            <a:gdLst/>
            <a:ahLst/>
            <a:cxnLst/>
            <a:rect r="r" b="b" t="t" l="l"/>
            <a:pathLst>
              <a:path h="1043522" w="766120">
                <a:moveTo>
                  <a:pt x="0" y="0"/>
                </a:moveTo>
                <a:lnTo>
                  <a:pt x="766120" y="0"/>
                </a:lnTo>
                <a:lnTo>
                  <a:pt x="766120" y="1043523"/>
                </a:lnTo>
                <a:lnTo>
                  <a:pt x="0" y="104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68435" y="5045416"/>
            <a:ext cx="926979" cy="926979"/>
          </a:xfrm>
          <a:custGeom>
            <a:avLst/>
            <a:gdLst/>
            <a:ahLst/>
            <a:cxnLst/>
            <a:rect r="r" b="b" t="t" l="l"/>
            <a:pathLst>
              <a:path h="926979" w="926979">
                <a:moveTo>
                  <a:pt x="0" y="0"/>
                </a:moveTo>
                <a:lnTo>
                  <a:pt x="926979" y="0"/>
                </a:lnTo>
                <a:lnTo>
                  <a:pt x="926979" y="926979"/>
                </a:lnTo>
                <a:lnTo>
                  <a:pt x="0" y="926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5549062" y="5395657"/>
            <a:ext cx="1384148" cy="23812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8328638" y="6669592"/>
            <a:ext cx="0" cy="820329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074809" y="4465731"/>
            <a:ext cx="1541517" cy="1541517"/>
          </a:xfrm>
          <a:custGeom>
            <a:avLst/>
            <a:gdLst/>
            <a:ahLst/>
            <a:cxnLst/>
            <a:rect r="r" b="b" t="t" l="l"/>
            <a:pathLst>
              <a:path h="1541517" w="1541517">
                <a:moveTo>
                  <a:pt x="0" y="0"/>
                </a:moveTo>
                <a:lnTo>
                  <a:pt x="1541517" y="0"/>
                </a:lnTo>
                <a:lnTo>
                  <a:pt x="1541517" y="1541517"/>
                </a:lnTo>
                <a:lnTo>
                  <a:pt x="0" y="1541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14839" y="7851812"/>
            <a:ext cx="818859" cy="909843"/>
          </a:xfrm>
          <a:custGeom>
            <a:avLst/>
            <a:gdLst/>
            <a:ahLst/>
            <a:cxnLst/>
            <a:rect r="r" b="b" t="t" l="l"/>
            <a:pathLst>
              <a:path h="909843" w="818859">
                <a:moveTo>
                  <a:pt x="0" y="0"/>
                </a:moveTo>
                <a:lnTo>
                  <a:pt x="818859" y="0"/>
                </a:lnTo>
                <a:lnTo>
                  <a:pt x="818859" y="909843"/>
                </a:lnTo>
                <a:lnTo>
                  <a:pt x="0" y="909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14444172" y="5498141"/>
            <a:ext cx="1208534" cy="3110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384682" y="3218778"/>
            <a:ext cx="572263" cy="716766"/>
          </a:xfrm>
          <a:custGeom>
            <a:avLst/>
            <a:gdLst/>
            <a:ahLst/>
            <a:cxnLst/>
            <a:rect r="r" b="b" t="t" l="l"/>
            <a:pathLst>
              <a:path h="716766" w="572263">
                <a:moveTo>
                  <a:pt x="0" y="0"/>
                </a:moveTo>
                <a:lnTo>
                  <a:pt x="572262" y="0"/>
                </a:lnTo>
                <a:lnTo>
                  <a:pt x="572262" y="716767"/>
                </a:lnTo>
                <a:lnTo>
                  <a:pt x="0" y="716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45381" y="4959830"/>
            <a:ext cx="1797047" cy="434559"/>
          </a:xfrm>
          <a:custGeom>
            <a:avLst/>
            <a:gdLst/>
            <a:ahLst/>
            <a:cxnLst/>
            <a:rect r="r" b="b" t="t" l="l"/>
            <a:pathLst>
              <a:path h="434559" w="1797047">
                <a:moveTo>
                  <a:pt x="0" y="0"/>
                </a:moveTo>
                <a:lnTo>
                  <a:pt x="1797047" y="0"/>
                </a:lnTo>
                <a:lnTo>
                  <a:pt x="1797047" y="434559"/>
                </a:lnTo>
                <a:lnTo>
                  <a:pt x="0" y="4345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99740" y="6528215"/>
            <a:ext cx="2088329" cy="551541"/>
            <a:chOff x="0" y="0"/>
            <a:chExt cx="2784439" cy="7353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17013" y="0"/>
              <a:ext cx="867425" cy="650569"/>
            </a:xfrm>
            <a:custGeom>
              <a:avLst/>
              <a:gdLst/>
              <a:ahLst/>
              <a:cxnLst/>
              <a:rect r="r" b="b" t="t" l="l"/>
              <a:pathLst>
                <a:path h="650569" w="867425">
                  <a:moveTo>
                    <a:pt x="0" y="0"/>
                  </a:moveTo>
                  <a:lnTo>
                    <a:pt x="867426" y="0"/>
                  </a:lnTo>
                  <a:lnTo>
                    <a:pt x="867426" y="650569"/>
                  </a:lnTo>
                  <a:lnTo>
                    <a:pt x="0" y="650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9666"/>
              <a:ext cx="474235" cy="675723"/>
            </a:xfrm>
            <a:custGeom>
              <a:avLst/>
              <a:gdLst/>
              <a:ahLst/>
              <a:cxnLst/>
              <a:rect r="r" b="b" t="t" l="l"/>
              <a:pathLst>
                <a:path h="675723" w="474235">
                  <a:moveTo>
                    <a:pt x="0" y="0"/>
                  </a:moveTo>
                  <a:lnTo>
                    <a:pt x="474235" y="0"/>
                  </a:lnTo>
                  <a:lnTo>
                    <a:pt x="474235" y="675722"/>
                  </a:lnTo>
                  <a:lnTo>
                    <a:pt x="0" y="675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82113" y="110662"/>
              <a:ext cx="835671" cy="539907"/>
            </a:xfrm>
            <a:custGeom>
              <a:avLst/>
              <a:gdLst/>
              <a:ahLst/>
              <a:cxnLst/>
              <a:rect r="r" b="b" t="t" l="l"/>
              <a:pathLst>
                <a:path h="539907" w="835671">
                  <a:moveTo>
                    <a:pt x="0" y="0"/>
                  </a:moveTo>
                  <a:lnTo>
                    <a:pt x="835671" y="0"/>
                  </a:lnTo>
                  <a:lnTo>
                    <a:pt x="835671" y="539907"/>
                  </a:lnTo>
                  <a:lnTo>
                    <a:pt x="0" y="539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 flipH="true">
            <a:off x="9752653" y="5404450"/>
            <a:ext cx="1208534" cy="3110"/>
          </a:xfrm>
          <a:prstGeom prst="line">
            <a:avLst/>
          </a:prstGeom>
          <a:ln cap="flat" w="47625">
            <a:solidFill>
              <a:srgbClr val="F8E7D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8033823" y="7885631"/>
            <a:ext cx="637256" cy="944944"/>
          </a:xfrm>
          <a:custGeom>
            <a:avLst/>
            <a:gdLst/>
            <a:ahLst/>
            <a:cxnLst/>
            <a:rect r="r" b="b" t="t" l="l"/>
            <a:pathLst>
              <a:path h="944944" w="637256">
                <a:moveTo>
                  <a:pt x="0" y="0"/>
                </a:moveTo>
                <a:lnTo>
                  <a:pt x="637256" y="0"/>
                </a:lnTo>
                <a:lnTo>
                  <a:pt x="637256" y="944944"/>
                </a:lnTo>
                <a:lnTo>
                  <a:pt x="0" y="9449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966088" y="7060231"/>
            <a:ext cx="2731672" cy="819502"/>
          </a:xfrm>
          <a:custGeom>
            <a:avLst/>
            <a:gdLst/>
            <a:ahLst/>
            <a:cxnLst/>
            <a:rect r="r" b="b" t="t" l="l"/>
            <a:pathLst>
              <a:path h="819502" w="2731672">
                <a:moveTo>
                  <a:pt x="0" y="0"/>
                </a:moveTo>
                <a:lnTo>
                  <a:pt x="2731672" y="0"/>
                </a:lnTo>
                <a:lnTo>
                  <a:pt x="2731672" y="819502"/>
                </a:lnTo>
                <a:lnTo>
                  <a:pt x="0" y="81950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517112" y="7782892"/>
            <a:ext cx="1166449" cy="1047683"/>
          </a:xfrm>
          <a:custGeom>
            <a:avLst/>
            <a:gdLst/>
            <a:ahLst/>
            <a:cxnLst/>
            <a:rect r="r" b="b" t="t" l="l"/>
            <a:pathLst>
              <a:path h="1047683" w="1166449">
                <a:moveTo>
                  <a:pt x="0" y="0"/>
                </a:moveTo>
                <a:lnTo>
                  <a:pt x="1166449" y="0"/>
                </a:lnTo>
                <a:lnTo>
                  <a:pt x="1166449" y="1047683"/>
                </a:lnTo>
                <a:lnTo>
                  <a:pt x="0" y="104768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33405" y="1544209"/>
            <a:ext cx="1390634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SUGGESTED SOLUTION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4484" y="7340170"/>
            <a:ext cx="2038155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Post-rehabilitation patient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44241" y="4373609"/>
            <a:ext cx="2175367" cy="49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The patient enter their credentials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69430" y="6064719"/>
            <a:ext cx="2587881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The patient enters their  preferred activities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48652" y="8946590"/>
            <a:ext cx="2151232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Customized weekly Activity plan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90017" y="6250114"/>
            <a:ext cx="1111101" cy="24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System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70333" y="4078420"/>
            <a:ext cx="2587881" cy="49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Remainder for Activities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76183" y="5485408"/>
            <a:ext cx="2789260" cy="49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Supportive Quotes Afformation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29594" y="7222631"/>
            <a:ext cx="2428620" cy="123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Educational  information about substances (YT, Podcasts, Articles, etc)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7514478" y="8946590"/>
            <a:ext cx="1675945" cy="49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Achievement badges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387527" y="3521288"/>
            <a:ext cx="2171633" cy="2973428"/>
            <a:chOff x="0" y="0"/>
            <a:chExt cx="2895510" cy="3964570"/>
          </a:xfrm>
        </p:grpSpPr>
        <p:sp>
          <p:nvSpPr>
            <p:cNvPr name="AutoShape 39" id="39"/>
            <p:cNvSpPr/>
            <p:nvPr/>
          </p:nvSpPr>
          <p:spPr>
            <a:xfrm flipV="true">
              <a:off x="233109" y="3371264"/>
              <a:ext cx="2356342" cy="6348"/>
            </a:xfrm>
            <a:prstGeom prst="line">
              <a:avLst/>
            </a:prstGeom>
            <a:ln cap="flat" w="12700">
              <a:solidFill>
                <a:srgbClr val="F8E7D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659194" y="0"/>
              <a:ext cx="1504171" cy="2686020"/>
            </a:xfrm>
            <a:custGeom>
              <a:avLst/>
              <a:gdLst/>
              <a:ahLst/>
              <a:cxnLst/>
              <a:rect r="r" b="b" t="t" l="l"/>
              <a:pathLst>
                <a:path h="2686020" w="1504171">
                  <a:moveTo>
                    <a:pt x="0" y="0"/>
                  </a:moveTo>
                  <a:lnTo>
                    <a:pt x="1504172" y="0"/>
                  </a:lnTo>
                  <a:lnTo>
                    <a:pt x="1504172" y="2686020"/>
                  </a:lnTo>
                  <a:lnTo>
                    <a:pt x="0" y="2686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367429" y="3507148"/>
              <a:ext cx="2087703" cy="45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2537"/>
                </a:lnSpc>
              </a:pPr>
              <a:r>
                <a:rPr lang="ar-EG" sz="2537">
                  <a:solidFill>
                    <a:srgbClr val="FB870E"/>
                  </a:solidFill>
                  <a:latin typeface="Peace Sans"/>
                  <a:ea typeface="Peace Sans"/>
                  <a:cs typeface="Peace Sans"/>
                  <a:sym typeface="Peace Sans"/>
                  <a:rtl val="true"/>
                </a:rPr>
                <a:t>تطبيق عُبُور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2908626"/>
              <a:ext cx="2895510" cy="405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7"/>
                </a:lnSpc>
              </a:pPr>
              <a:r>
                <a:rPr lang="en-US" sz="2237">
                  <a:solidFill>
                    <a:srgbClr val="FB870E"/>
                  </a:solidFill>
                  <a:latin typeface="Peace Sans"/>
                  <a:ea typeface="Peace Sans"/>
                  <a:cs typeface="Peace Sans"/>
                  <a:sym typeface="Peace Sans"/>
                </a:rPr>
                <a:t>OBOUR APP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069430" y="7971129"/>
            <a:ext cx="2587881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The patient enters their  emotional state for the day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262364" y="8946590"/>
            <a:ext cx="1675945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Connect with peers through</a:t>
            </a:r>
            <a:r>
              <a:rPr lang="en-US" sz="1700">
                <a:solidFill>
                  <a:srgbClr val="F8E7D2"/>
                </a:solidFill>
                <a:latin typeface="Peace Sans"/>
                <a:ea typeface="Peace Sans"/>
                <a:cs typeface="Peace Sans"/>
                <a:sym typeface="Peace Sans"/>
              </a:rPr>
              <a:t> SMS msg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6646"/>
            <a:ext cx="6020217" cy="5790354"/>
          </a:xfrm>
          <a:custGeom>
            <a:avLst/>
            <a:gdLst/>
            <a:ahLst/>
            <a:cxnLst/>
            <a:rect r="r" b="b" t="t" l="l"/>
            <a:pathLst>
              <a:path h="5790354" w="6020217">
                <a:moveTo>
                  <a:pt x="0" y="0"/>
                </a:moveTo>
                <a:lnTo>
                  <a:pt x="6020217" y="0"/>
                </a:lnTo>
                <a:lnTo>
                  <a:pt x="6020217" y="5790354"/>
                </a:lnTo>
                <a:lnTo>
                  <a:pt x="0" y="579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252" y="-241996"/>
            <a:ext cx="14189306" cy="13647532"/>
          </a:xfrm>
          <a:custGeom>
            <a:avLst/>
            <a:gdLst/>
            <a:ahLst/>
            <a:cxnLst/>
            <a:rect r="r" b="b" t="t" l="l"/>
            <a:pathLst>
              <a:path h="13647532" w="14189306">
                <a:moveTo>
                  <a:pt x="0" y="0"/>
                </a:moveTo>
                <a:lnTo>
                  <a:pt x="14189306" y="0"/>
                </a:lnTo>
                <a:lnTo>
                  <a:pt x="14189306" y="13647533"/>
                </a:lnTo>
                <a:lnTo>
                  <a:pt x="0" y="1364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27653" y="2001575"/>
            <a:ext cx="13432695" cy="6283849"/>
            <a:chOff x="0" y="0"/>
            <a:chExt cx="5218526" cy="2441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8526" cy="2441240"/>
            </a:xfrm>
            <a:custGeom>
              <a:avLst/>
              <a:gdLst/>
              <a:ahLst/>
              <a:cxnLst/>
              <a:rect r="r" b="b" t="t" l="l"/>
              <a:pathLst>
                <a:path h="2441240" w="5218526">
                  <a:moveTo>
                    <a:pt x="0" y="0"/>
                  </a:moveTo>
                  <a:lnTo>
                    <a:pt x="5218526" y="0"/>
                  </a:lnTo>
                  <a:lnTo>
                    <a:pt x="5218526" y="2441240"/>
                  </a:lnTo>
                  <a:lnTo>
                    <a:pt x="0" y="2441240"/>
                  </a:lnTo>
                  <a:close/>
                </a:path>
              </a:pathLst>
            </a:custGeom>
            <a:solidFill>
              <a:srgbClr val="384B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95149" y="4302125"/>
            <a:ext cx="756833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FEATURES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5031" y="615457"/>
            <a:ext cx="419565" cy="419565"/>
          </a:xfrm>
          <a:custGeom>
            <a:avLst/>
            <a:gdLst/>
            <a:ahLst/>
            <a:cxnLst/>
            <a:rect r="r" b="b" t="t" l="l"/>
            <a:pathLst>
              <a:path h="419565" w="419565">
                <a:moveTo>
                  <a:pt x="0" y="0"/>
                </a:moveTo>
                <a:lnTo>
                  <a:pt x="419564" y="0"/>
                </a:lnTo>
                <a:lnTo>
                  <a:pt x="419564" y="419565"/>
                </a:lnTo>
                <a:lnTo>
                  <a:pt x="0" y="41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4715" y="653557"/>
            <a:ext cx="58932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 </a:t>
            </a:r>
            <a:r>
              <a:rPr lang="ar-EG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  <a:rtl val="true"/>
              </a:rPr>
              <a:t>عُبُور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832221" y="628813"/>
            <a:ext cx="0" cy="414431"/>
          </a:xfrm>
          <a:prstGeom prst="line">
            <a:avLst/>
          </a:prstGeom>
          <a:ln cap="flat" w="9525">
            <a:solidFill>
              <a:srgbClr val="F8E7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76805" y="717603"/>
            <a:ext cx="1169243" cy="58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2237">
                <a:solidFill>
                  <a:srgbClr val="FB870E"/>
                </a:solidFill>
                <a:latin typeface="Peace Sans"/>
                <a:ea typeface="Peace Sans"/>
                <a:cs typeface="Peace Sans"/>
                <a:sym typeface="Peace Sans"/>
              </a:rPr>
              <a:t>OBOUR</a:t>
            </a:r>
          </a:p>
          <a:p>
            <a:pPr algn="r" rtl="true">
              <a:lnSpc>
                <a:spcPts val="22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6805" y="2403163"/>
            <a:ext cx="6866449" cy="5480675"/>
          </a:xfrm>
          <a:custGeom>
            <a:avLst/>
            <a:gdLst/>
            <a:ahLst/>
            <a:cxnLst/>
            <a:rect r="r" b="b" t="t" l="l"/>
            <a:pathLst>
              <a:path h="5480675" w="6866449">
                <a:moveTo>
                  <a:pt x="0" y="0"/>
                </a:moveTo>
                <a:lnTo>
                  <a:pt x="6866448" y="0"/>
                </a:lnTo>
                <a:lnTo>
                  <a:pt x="6866448" y="5480674"/>
                </a:lnTo>
                <a:lnTo>
                  <a:pt x="0" y="5480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DAGmA-xgNjs</dc:identifier>
  <dcterms:modified xsi:type="dcterms:W3CDTF">2011-08-01T06:04:30Z</dcterms:modified>
  <cp:revision>1</cp:revision>
  <dc:title>Copy of  SP2_G4</dc:title>
</cp:coreProperties>
</file>